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comments/comment1.xml" ContentType="application/vnd.openxmlformats-officedocument.presentationml.comments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comments/comment2.xml" ContentType="application/vnd.openxmlformats-officedocument.presentationml.comments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2" r:id="rId8"/>
    <p:sldId id="264" r:id="rId9"/>
    <p:sldId id="265" r:id="rId10"/>
    <p:sldId id="266" r:id="rId11"/>
    <p:sldId id="267" r:id="rId12"/>
    <p:sldId id="263" r:id="rId13"/>
    <p:sldId id="261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81" r:id="rId22"/>
    <p:sldId id="270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54EA31-51B9-45AE-9D52-ECCF171C06E8}">
          <p14:sldIdLst>
            <p14:sldId id="256"/>
          </p14:sldIdLst>
        </p14:section>
        <p14:section name="genealogie processi" id="{65313EF5-9FFD-417C-8445-2F4BB80EB180}">
          <p14:sldIdLst>
            <p14:sldId id="257"/>
            <p14:sldId id="258"/>
            <p14:sldId id="259"/>
            <p14:sldId id="260"/>
          </p14:sldIdLst>
        </p14:section>
        <p14:section name="fork" id="{0C87FFA0-E867-4733-B507-531C0704695F}">
          <p14:sldIdLst>
            <p14:sldId id="271"/>
            <p14:sldId id="262"/>
          </p14:sldIdLst>
        </p14:section>
        <p14:section name="wait() &amp; exit()" id="{6744FBA4-1A92-4620-8034-DA7AC3003C27}">
          <p14:sldIdLst>
            <p14:sldId id="264"/>
            <p14:sldId id="265"/>
            <p14:sldId id="266"/>
            <p14:sldId id="267"/>
          </p14:sldIdLst>
        </p14:section>
        <p14:section name="perror()" id="{FBB17469-AE3E-4A40-B8F9-9681A89C7E66}">
          <p14:sldIdLst>
            <p14:sldId id="263"/>
          </p14:sldIdLst>
        </p14:section>
        <p14:section name="sleep()" id="{A863DC60-EF0C-484D-99CB-AD33BEA3934C}">
          <p14:sldIdLst>
            <p14:sldId id="261"/>
          </p14:sldIdLst>
        </p14:section>
        <p14:section name="waitpid" id="{4427325B-0794-437D-98AD-3C47030E7F04}">
          <p14:sldIdLst>
            <p14:sldId id="268"/>
          </p14:sldIdLst>
        </p14:section>
        <p14:section name="zombie" id="{F3A29375-6C47-4453-A184-5045866A778F}">
          <p14:sldIdLst>
            <p14:sldId id="269"/>
          </p14:sldIdLst>
        </p14:section>
        <p14:section name="orfani" id="{7CAA2076-B884-4C81-A342-04FDC6DE7DE3}">
          <p14:sldIdLst>
            <p14:sldId id="272"/>
          </p14:sldIdLst>
        </p14:section>
        <p14:section name="n figli" id="{98EF0383-4FD9-4D58-A625-3E365CB7FBE0}">
          <p14:sldIdLst>
            <p14:sldId id="273"/>
          </p14:sldIdLst>
        </p14:section>
        <p14:section name="exec()" id="{65DCE5F7-92DC-40A4-81E5-B0E10581E353}">
          <p14:sldIdLst>
            <p14:sldId id="274"/>
            <p14:sldId id="275"/>
            <p14:sldId id="276"/>
            <p14:sldId id="281"/>
          </p14:sldIdLst>
        </p14:section>
        <p14:section name="tipi di exec()" id="{EFA85636-0DBB-4CDB-9FA8-71E166E59B52}">
          <p14:sldIdLst>
            <p14:sldId id="270"/>
            <p14:sldId id="277"/>
            <p14:sldId id="278"/>
          </p14:sldIdLst>
        </p14:section>
        <p14:section name="argc/argv" id="{C42F664A-69EF-44F4-AFAE-3ED8C46054DB}">
          <p14:sldIdLst>
            <p14:sldId id="279"/>
          </p14:sldIdLst>
        </p14:section>
        <p14:section name="COW" id="{3A606DAE-90E5-4126-8AF1-B4835493F5E1}">
          <p14:sldIdLst>
            <p14:sldId id="280"/>
          </p14:sldIdLst>
        </p14:section>
        <p14:section name="manuali" id="{47585055-3886-4FFE-9B64-16A194A02420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7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6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5:29:15.144" idx="1">
    <p:pos x="10" y="10"/>
    <p:text>A che serve la funzione fork?</p:text>
    <p:extLst>
      <p:ext uri="{C676402C-5697-4E1C-873F-D02D1690AC5C}">
        <p15:threadingInfo xmlns:p15="http://schemas.microsoft.com/office/powerpoint/2012/main" timeZoneBias="-60"/>
      </p:ext>
    </p:extLst>
  </p:cm>
  <p:cm authorId="1" dt="2023-12-28T15:30:33.429" idx="2">
    <p:pos x="146" y="146"/>
    <p:text>Come distinguere padre e figlio dopo la chiamata della funzione fork?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5:32:42.565" idx="3">
    <p:pos x="10" y="10"/>
    <p:text>Cosa accade al processo padre se nessun figlio ha ancora terminato?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5:35:23.786" idx="4">
    <p:pos x="10" y="10"/>
    <p:text>A che serve la funzione sleep?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5:36:07.315" idx="5">
    <p:pos x="10" y="10"/>
    <p:text>Cosa accade al prcesso figlio se termina in anticipo rispetto all'attesa del padre?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5:36:59.544" idx="6">
    <p:pos x="10" y="10"/>
    <p:text>Cosa accade ad un processo figlio, se il suo processo padre termina prima di lui senza aspettarlo?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5:39:33.974" idx="7">
    <p:pos x="10" y="10"/>
    <p:text>Qual'è lo svantaggio di utilizzare fork ed exec? C'è una system call alternativa che le unisce?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25.94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308 545 9226,'16'6'11282,"-11"-19"-7282,10-101-3384,10-54-308,10 41 34,-3 13 262,-31 102-438,-3 9 90,-9 15 197,4-3-416,-34 34 291,-85 68 1,75-68-367,19-16-165,17-12-255,0-1 1,-2-1-1,1 0 0,-2-2 1,1 0-1,-33 15 1,38-26-2385,5-10-1983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39.57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55 14331,'10'-3'5561,"24"0"-4032,3-5-225,12-7-392,8 7-432,4 0-376,-4-2-232,-11 10-896,-17 0-584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54.78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268 366 13675,'83'11'5529,"-83"-14"-3280,3-4-521,-4-12-624,-4-7-224,2-16-784,-4-4-536,-1-1-1248,-10 3-617</inkml:trace>
  <inkml:trace contextRef="#ctx0" brushRef="#br0" timeOffset="1">0 0 14115,'21'0'5641,"15"2"-3688,21 3-817,6-1-112,6 6-536,0-2-352,-7 2-1040,0 1-600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4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41 322 10474,'-4'-2'11001,"5"-5"-7671,9-14-5239,-4 11 3149,123-250 2855,-128 258-4021,-1 1 1,1 0-1,0-1 0,0 1 0,-1 0 0,1-1 0,0 1 0,0 0 0,0 0 0,0 0 0,0 0 0,1 0 0,-1 0 1,0 0-1,0 0 0,1 0 0,-1 1 0,2-2 0,-2 2-40,0 0-1,0 0 1,0 1 0,0-1 0,0 0 0,-1 0-1,1 1 1,0-1 0,0 0 0,0 1-1,-1-1 1,1 0 0,0 1 0,0-1-1,-1 1 1,1 0 0,-1-1 0,1 1-1,0-1 1,-1 1 0,1 0 0,-1 0 0,1 0-1,3 7 39,1 1-1,-2-1 1,1 1-1,3 14 1,24 135-896,-13-57-3125,-15-83 1253,-5-8-270</inkml:trace>
  <inkml:trace contextRef="#ctx0" brushRef="#br0" timeOffset="1">1 249 14995,'11'0'5865,"27"0"-3960,10-3-321,19-2-456,13 0-343,-6-5-1289,-1 6-777,-9-5-1383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0 11875,'-10'8'7767,"-11"12"-6071,10-6-1182,0 2-1,2-1 1,-1 1 0,-12 33 0,0-2-22,20-43-457,-2 4 56,0 0 0,0 0-1,1 0 1,0 0 0,0 1 0,-2 13 0,5-20-76,0-1 0,0 1 0,0 0 0,0-1 0,0 1 0,1 0 0,-1-1 0,1 1 0,-1 0 0,1-1 0,-1 1 0,1-1 0,0 1 0,0-1 0,-1 1 0,3 2 0,-1-3-5,0 1-1,1 0 1,-1-1-1,0 0 1,0 1-1,1-1 1,-1 0-1,1 0 1,-1 0-1,1 0 1,-1-1 0,1 1-1,0-1 1,2 1-1,4-1 6,0 0 0,-1 0 0,1-1 0,0 0 0,-1 0 0,1-1 0,-1 0 0,1-1 0,-1 0 0,0 0 0,0-1 0,0 0-1,12-8 1,-8 4-122,0-1 0,0-1-1,-1 1 1,0-2 0,-1 0-1,0 0 1,12-18 0,-21 27-97,0 1 1,0 0-1,-1-1 1,1 1-1,0-1 0,-1 1 1,1-1-1,-1 1 1,1-1-1,-1 1 1,0-1-1,1-1 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12891,'1'1'322,"-1"1"0,1-1 0,-1 0 1,1 0-1,-1 0 0,1 0 0,0 0 1,0 0-1,-1 0 0,1 0 0,0 0 1,0 0-1,0 0 0,0 0 0,0-1 1,0 1-1,2 0 0,-4-21 3792,-1-24-2861,3 32-1029,0 1 0,1-1 0,1 1 0,0 0 0,0 0-1,1 0 1,0 1 0,7-13 0,-7 18-181,-1 0 0,1-1 0,0 1 0,0 1 0,0-1 0,1 1 0,0-1 0,0 1 0,0 1 0,0-1 0,0 1 0,1 0 0,0 0 0,-1 0 0,1 1 0,10-3 0,-12 4-57,0 0-1,1 0 1,-1 0-1,0 1 1,1-1-1,-1 1 1,6 1-1,-10-1 8,0 0 0,1 0 0,-1 0 0,1 0 0,-1 0-1,0 0 1,1 0 0,-1 1 0,0-1 0,1 0 0,-1 0 0,0 0 0,1 1 0,-1-1 0,0 0 0,0 0-1,1 1 1,-1-1 0,0 0 0,0 1 0,1-1 0,-1 0 0,0 1 0,0-1 0,0 0 0,0 1 0,0-1 0,1 0-1,-1 1 1,0-1 0,0 1 0,0 1-8,-1-1 0,1 1 0,-1-1 0,1 1-1,-1-1 1,1 1 0,-1-1 0,0 1 0,0-1 0,0 0 0,0 0-1,-1 2 1,-4 3-18,1 0 1,-1-1-1,0 0 0,-1 0 0,-11 6 0,13-8 34,-1 1 0,1-1 0,0 1 0,0 0 0,0 0 0,0 1 0,1-1 0,-8 11 0,11-14 7,1 1 0,-1-1-1,0 0 1,1 1 0,-1-1-1,1 1 1,-1-1 0,1 1-1,0-1 1,0 1 0,-1-1-1,1 1 1,0-1 0,0 1-1,1-1 1,-1 1 0,0-1-1,0 1 1,1-1 0,-1 1-1,1-1 1,0 0 0,-1 1-1,1-1 1,0 1 0,-1-1-1,1 0 1,0 0 0,0 0-1,0 0 1,0 1 0,1-1-1,-1 0 1,0-1 0,0 1-1,0 0 1,1 0 0,-1 0-1,1-1 1,-1 1 0,2 0-1,4 2 14,0 0 0,1-1 0,-1 0 1,1 0-1,-1-1 0,12 2 0,-1-3-21,0 0 1,0 0-1,0-2 1,-1 0-1,34-9 1,-43 9-7,0-1 1,0 0-1,0-1 0,0 1 1,-1-1-1,1-1 1,-1 1-1,0-1 0,0-1 1,-1 1-1,0-1 0,0 0 1,0-1-1,6-9 0,-1 1 18,-8 11 5,-1 1 1,1-1 0,0 0 0,-1 0-1,0 0 1,0 0 0,0 0-1,0 0 1,-1 0 0,0-1 0,0 1-1,0-1 1,0 1 0,-1-1-1,1-8 1,4 33 365,2 0 0,14 28-1,-18-41-389,1 0 0,0 0-1,0-1 1,1 1 0,-1-1 0,1 0-1,1 0 1,-1-1 0,1 0 0,0 0-1,0 0 1,1-1 0,-1 1-1,11 3 1,-14-6-107,1-1-1,0 1 1,-1-1-1,1 0 1,0-1-1,0 1 1,0-1-1,0 1 1,0-1-1,0 0 1,0-1-1,0 1 0,0-1 1,0 1-1,-1-1 1,1 0-1,0-1 1,0 1-1,-1-1 1,1 0-1,-1 1 1,1-2-1,-1 1 1,0 0-1,0-1 1,0 1-1,0-1 1,2-3-1,-2 3-245,-1 1 1,0-1-1,0 0 0,-1 0 0,1 0 0,-1 0 0,1 0 1,-1 0-1,0 0 0,1-7 0,2-14-1643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25 13243,'2'-2'5369,"7"0"-3233,4 2-383,10 0-161,10 2-328,-1-4-543,1-3-249,-2 2-744,-14-5-529,-4 5-1231,-3 1-641</inkml:trace>
  <inkml:trace contextRef="#ctx0" brushRef="#br0" timeOffset="1">0 142 15059,'7'0'5649,"7"-2"-4368,14-1-609,6-2-456,3-2-488,7-4-1393,-3-4-3848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11418,'2'-1'7063,"3"-8"-5938,-2 3 1915,15-26-1744,10-3-690,34-45 853,-49 61-617,1 1 0,0 0-1,26-23 1,-39 40-819,0 1-1,0-1 1,1 1-1,-1 0 0,0 0 1,1 0-1,-1 0 1,0 0-1,1 0 0,-1 0 1,0 0-1,1 0 1,-1 1-1,0-1 0,0 0 1,1 1-1,-1-1 1,0 1-1,0-1 0,0 1 1,0 0-1,0 0 1,1-1-1,-1 1 1,0 0-1,1 2 0,-1-3-23,11 10-79,0 1-1,0 0 0,-1 1 1,-1 0-1,15 21 1,17 38-5455,-33-56 2539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2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14275,'5'1'5729,"4"-2"-3496,9-1-1257,8-1-216,17-2-392,2 3-520,7 2-1656,-3-1-1473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105 310 14283,'2'-4'7610,"1"3"-6530,-2-1-408,3-16-240,38-50-192,-40 37-176,-7 0-664,-3-4-408,-1 5-841,-2 6-207,-4 11-881,-2 3-1231</inkml:trace>
  <inkml:trace contextRef="#ctx0" brushRef="#br0" timeOffset="1">40 30 7882,'-39'-5'4641,"45"4"48,6 1-2873,11 4-336,3 0-55,9-4-169,9-4-192,11-2-752,1 1-488,-6-5-1256,1 4-681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70 8890,'34'22'7768,"-3"9"-3605,-29-30-4037,-1 1 0,0-1 0,0 1 0,0 0 0,0 0 0,0-1 0,0 1 0,0 0 0,-1 0-1,1 0 1,-1 0 0,1 0 0,-1 0 0,0 0 0,1 0 0,-1 0 0,0-1 0,-1 1 0,1 0 0,0 0 0,0 0 0,-1 0 0,1 0 0,-1 0 0,0 0 0,0 0 0,1 0 0,-1-1-1,0 1 1,-1 0 0,1-1 0,0 1 0,0-1 0,-1 1 0,1-1 0,-1 0 0,1 1 0,-1-1 0,-2 2 0,-4 2 85,-1-1 0,1 0 1,-1 0-1,0 0 0,0-1 0,0-1 1,-1 0-1,1 0 0,0 0 0,-1-1 1,0-1-1,1 0 0,-1 0 0,1-1 1,-11-1-1,10 0-137,0 1-1,0-1 1,0-1 0,1 0 0,-1 0 0,1-1 0,0 0 0,0 0-1,0-1 1,0-1 0,1 1 0,0-1 0,0-1 0,-9-8-1,15 13-77,0 0 0,0 0 0,0 0 0,1-1 0,-1 1 0,0 0 0,1-1 0,0 0 0,-1 1-1,1-1 1,0 1 0,0-1 0,1 0 0,-1 0 0,1 0 0,-1 1 0,1-1 0,0 0 0,0 0-1,0 0 1,0 0 0,1 0 0,-1 1 0,1-1 0,-1 0 0,1 0 0,0 1 0,0-1 0,1 0-1,-1 1 1,0-1 0,1 1 0,0 0 0,-1-1 0,1 1 0,0 0 0,4-3 0,0 0-141,1-1 1,1 2 0,-1-1 0,1 1-1,-1 0 1,1 1 0,0 0-1,1 0 1,-1 1 0,0 0 0,10-2-1,47-1-2400,0 1-3165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66 13059,'-41'-65'5273,"40"96"-3489,-7 12-295,4 9-473,-4-4-312,7-4-344,10-7-112,-9-13-752,13-1-480,-4-12-1065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 12899,'-7'-1'14523,"32"1"-13827,48-7-336,-39 2-296,-6-3-24,-9 8-488,-7 0-280,-9-1-1041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55.20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12 378 14251,'-4'-13'1767,"2"0"0,-1-1 1,2 1-1,0-1 0,1-23 0,1 22-1645,1-1 1,1 1-1,0 0 0,1 0 0,1 0 1,0 0-1,1 1 0,1 0 0,0 0 1,1 1-1,0-1 0,1 2 0,15-17 1,-20 24-130,1 0 0,0 0 0,0 0 0,0 1-1,1 0 1,0 0 0,0 0 0,0 1 0,0 0 0,0 0 0,1 0 0,-1 1 0,1 0 0,0 0 0,0 1 0,-1 0 0,8 0 0,-13 0-7,0 1 0,0 0-1,0 0 1,0 0 0,0 0 0,0 0 0,0 1 0,0-1-1,0 0 1,0 0 0,0 1 0,0-1 0,0 0 0,0 1-1,0-1 1,0 1 0,0-1 0,0 1 0,-1 0 0,1-1-1,0 1 1,0 0 0,-1-1 0,1 1 0,-1 0 0,2 1-1,-2 0-10,1-1 0,-1 1 0,0 0 0,0 0 0,0-1 0,0 1-1,0 0 1,0 0 0,0-1 0,-1 1 0,1 0 0,-1-1 0,1 1 0,-2 2-1,-3 8-95,-2 0-1,1 0 1,-11 13-1,12-18 102,-44 52-106,13-18 95,35-40 25,0 0 0,0 0 1,0 1-1,1-1 0,-1 0 0,0 0 1,1 1-1,-1-1 0,1 0 0,0 1 1,-1-1-1,1 1 0,0-1 0,0 1 1,0-1-1,0 0 0,0 1 0,0-1 1,0 1-1,0-1 0,0 1 0,2 2 1,-1-2-6,0 1 1,1 0 0,0-1 0,-1 1 0,1-1-1,0 1 1,1-1 0,-1 0 0,0 0 0,4 2 0,4 3-30,0 0 1,1-1-1,0-1 1,15 6 0,-9-5-33,1 0 1,0-1 0,0-1-1,0-1 1,0-1 0,1 0 0,-1-1-1,0-1 1,1-1 0,-1 0-1,1-2 1,26-6 0,-43 8 84,1 1 0,-1-1 1,1 0-1,-1 0 0,1 0 0,-1 0 1,0 0-1,1-1 0,-1 1 1,0-1-1,0 1 0,0-1 0,0 0 1,0 0-1,0 0 0,-1 0 1,1 0-1,-1 0 0,1 0 0,-1-1 1,0 1-1,0 0 0,0-1 1,0 1-1,1-4 0,-2 6 4,0 0 1,0 0-1,0 0 0,0 0 0,-1 0 1,1 0-1,0 0 0,0 0 0,0 0 0,0 0 1,0 0-1,0 0 0,0 0 0,0 0 1,0 0-1,-1 0 0,1 0 0,0 0 1,0 0-1,0 0 0,0 0 0,0 0 1,0 0-1,0 0 0,0 0 0,0 0 0,0 0 1,0 0-1,-1 0 0,1 0 0,0-1 1,0 1-1,0 0 0,0 0 0,0 0 1,0 0-1,0 0 0,0 0 0,0 0 1,0 0-1,0 0 0,0 0 0,0 0 1,0 0-1,0-1 0,0 1 0,-5 10 295,4-6-309,1 0-1,-1 0 1,1 0 0,0 0 0,0 0 0,1 0 0,-1 0-1,1 0 1,0 0 0,0-1 0,0 1 0,0 0 0,1 0-1,-1-1 1,1 1 0,0-1 0,0 1 0,0-1 0,1 0-1,-1 0 1,1 0 0,0 0 0,0 0 0,0-1 0,0 1-1,0-1 1,1 0 0,-1 0 0,1 0 0,-1 0-1,1 0 1,0-1 0,-1 0 0,1 0 0,8 1 0,-3 0-195,0-1 0,1 0 1,-1-1-1,1 0 0,-1 0 1,0-1-1,1 0 1,-1-1-1,0 0 0,0 0 1,0-1-1,0 0 0,0-1 1,11-6-1,8-6-1594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13059,'2'-2'5121,"8"2"-3561,-2 0-424,18 0-119,2 0-17,12 2 88,-6-2-112,5 0-416,-3-2-199,-7-1-377,5-2-369,-16-2-831,0 6-560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9890,'0'0'11364,"2"3"-10431,3 7-619,1-1 0,0 0 0,15 17 0,-11-14-91,-7-8-168,0-1-1,0 0 1,0-1-1,1 1 0,-1-1 1,1 1-1,-1-1 1,1 0-1,0 0 0,0-1 1,0 1-1,0-1 1,0 0-1,0 0 0,0 0 1,0 0-1,0-1 0,1 0 1,-1 0-1,0 0 1,0 0-1,0-1 0,1 1 1,-1-1-1,0 0 1,0 0-1,0-1 0,5-2 1,0 0 0,1 0-1,-1-1 1,0 0 0,-1-1 0,1 0 0,-1 0 0,0 0 0,0-1-1,10-14 1,-15 18-91,-1 0 0,0 0 0,0 0 0,-1-1 0,1 1 1,-1-1-1,0 1 0,1-1 0,-2 0 0,1 1 0,0-1 0,-1 0 0,1 1 0,-1-1 0,0 0 0,-1 0 0,0-3 0,1 3-319,-1 1 0,0 0 0,0 0 0,0-1 0,-1 1 0,1 0 0,-1 0 0,0 1 0,1-1 0,-1 0 0,-5-4-1,-3-3-4613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5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37 157 12467,'-7'-2'11730,"6"1"-10322,-1-1-583,0-1-313,-9-30-568,-2-40-448,13 49-897,0 6-639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4:0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14043,'89'34'5857,"-92"-45"-3320,-5-12-1457,0 0-256,-2-8-464,-3 0-312,0 4-984,-2-11-720,2 12-3081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4:0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51 14187,'-75'13'5577,"100"-11"-3664,7-4-25,14-1-232,-1-5-295,5-7-625,-1 1-296,-3-1-720,-4 7-488,-8 8-1129,-1 5-719</inkml:trace>
  <inkml:trace contextRef="#ctx0" brushRef="#br0" timeOffset="1">480 42 11570,'44'-10'5122,"-40"21"-2122,3 5-1039,1 17-305,-1 4-288,-1-1-560,1-2-263,-3-8-761,9-1-529,-1-6-1375,-1 1-2329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4:50.1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 11698,'-9'10'5258,"-18"21"-1754,1 9-1327,-3 25-417,1 7-295,12 4-809,9-3-272,12-14-232,11-9-88,15-16-608,0-8-441,2-8-1343,-9-8 480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4:50.8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12131,'3'9'1619,"-1"-1"1,0 1-1,-1 0 1,1 10-1,-3 35 934,0-42-2469,1-1-1,0 0 0,0 1 1,1-1-1,1 1 1,0-1-1,0 0 0,6 15 1,-8-24-69,1 1-1,0-1 1,0 0 0,0 1 0,1-1 0,-1 0-1,1 0 1,-1 0 0,1 0 0,0 0 0,-1 0 0,1 0-1,0-1 1,0 1 0,0-1 0,1 1 0,-1-1-1,0 0 1,1 0 0,-1 0 0,0 0 0,3 0-1,-1 0 3,0-1-1,-1 0 0,1-1 1,-1 1-1,1-1 0,-1 1 1,1-1-1,-1 0 0,1-1 1,-1 1-1,0 0 0,0-1 1,6-3-1,6-6 64,0-1 0,-1 0-1,-1 0 1,22-27 0,10-23 271,-44 61-348,-1 1 1,0-1-1,1 0 0,-1 1 1,0-1-1,1 1 1,-1-1-1,1 0 1,0 1-1,-1-1 0,1 1 1,-1-1-1,1 1 1,0 0-1,-1-1 1,1 1-1,0 0 0,-1-1 1,1 1-1,0 0 1,-1 0-1,1-1 1,0 1-1,0 0 1,-1 0-1,1 0 0,0 0 1,0 0-1,-1 0 1,1 0-1,0 0 1,0 1-1,-1-1 0,1 0 1,0 0-1,0 1 1,-1-1-1,1 0 1,0 1-1,-1-1 0,1 1 1,-1-1-1,1 0 1,0 1-1,-1 0 1,1 0-1,3 5-1,0-1-1,-1 1 1,0 0-1,4 13 1,-5-15 4,-1 0 1,1 0-1,0 0 1,0 0-1,0 0 1,5 5-1,-6-8-5,1 0 0,-1 0 0,1 0 0,-1-1 0,1 1-1,-1-1 1,1 1 0,-1-1 0,1 1 0,0-1-1,-1 0 1,1 0 0,0 0 0,-1 0 0,1 0 0,0 0-1,-1 0 1,1 0 0,0-1 0,-1 1 0,1-1 0,-1 1-1,1-1 1,0 1 0,-1-1 0,0 0 0,1 0 0,-1 0-1,1 0 1,-1 0 0,0 0 0,0 0 0,0-1 0,0 1-1,0 0 1,0-1 0,1-1 0,2-1-10,-1-1 0,1 1 0,-1-1 0,-1 0 0,1 0 1,-1 0-1,0-1 0,0 1 0,2-11 0,-3 11-183,0-1 1,-1 1-1,0-1 0,0 1 1,0-1-1,-1 1 1,0 0-1,0-1 0,0 1 1,-1 0-1,1-1 0,-4-5 1,0 3-2218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4:51.1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2 184 14411,'7'62'6249,"-12"-78"-3488,2-13-1089,3-10-319,0-7-857,6 4-440,1 8-1024,2 9-753,3 11-1487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4:51.6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66 112 13515,'1'-9'802,"0"1"0,1 0 0,0 0 1,0-1-1,1 1 0,0 0 0,1 1 0,6-13 1,-8 18-718,-1 0 1,0 0 0,1 1 0,-1-1 0,1 0 0,-1 1 0,1-1 0,0 1 0,-1-1 0,1 1 0,0 0 0,0 0 0,0 0 0,0 0 0,0 0 0,0 0 0,0 1 0,1-1 0,-1 1 0,0-1 0,0 1 0,0 0 0,1 0 0,-1 0 0,0 0 0,0 0 0,1 1 0,-1-1 0,0 1 0,0-1 0,0 1 0,0 0 0,0 0 0,0 0 0,0 0 0,0 0 0,0 0 0,2 2 0,-2-2-70,-1 0 0,1 0 1,-1 0-1,0 1 0,0-1 1,0 0-1,1 1 0,-1-1 1,0 0-1,-1 1 0,1-1 0,0 1 1,0 0-1,-1-1 0,1 1 1,-1-1-1,1 1 0,-1 0 1,0 0-1,1-1 0,-1 1 1,0 0-1,0-1 0,0 1 0,-1 0 1,1 0-1,0-1 0,-1 1 1,1 0-1,-1-1 0,1 1 1,-1 0-1,0-1 0,-1 3 1,-3 6 81,-1 0 0,0-1 0,-1 0 1,-8 10-1,11-15-40,-16 20 560,-2-1-1,-1-1 0,-49 38 1,72-60-608,0 0 0,-1 0 0,1 0 1,0 0-1,0 0 0,0 0 0,0 0 0,-1 0 1,1 1-1,0-1 0,0 0 0,0 0 0,0 0 0,0 0 1,-1 0-1,1 0 0,0 0 0,0 0 0,0 0 0,0 1 1,0-1-1,0 0 0,0 0 0,0 0 0,-1 0 1,1 0-1,0 1 0,0-1 0,0 0 0,0 0 0,0 0 1,0 0-1,0 1 0,0-1 0,0 0 0,0 0 0,0 0 1,0 0-1,0 0 0,0 1 0,0-1 0,0 0 1,0 0-1,0 0 0,0 0 0,0 1 0,1-1 0,-1 0 1,0 0-1,0 0 0,0 0 0,0 0 0,14 2 231,37-6-255,-10 1-28,44 3-1440,0 3-1,104 18 0,-175-18 664,0 0 0,0 1 0,-1 1 0,0 0-1,0 1 1,21 11 0,0-4 31,-30-12 852,1 0 1,-1 0-1,0 0 1,0 1-1,0-1 1,-1 1-1,1 0 0,0 0 1,-1 0-1,1 1 1,5 5-1,-8-8 30,-1 1 0,1 0 1,-1-1-1,0 1 0,1 0 0,-1 0 0,0 0 0,1-1 0,-1 1 0,0 0 0,0 0 0,0 0 1,0 0-1,0-1 0,0 1 0,0 0 0,0 0 0,0 0 0,0 0 0,0-1 0,0 1 0,0 0 0,-1 0 1,1 0-1,0-1 0,-1 1 0,1 0 0,-1 0 0,1-1 0,-1 1 0,1 0 0,-1-1 0,1 1 1,-1-1-1,0 1 0,0 0 0,-2 1 206,1 0 0,-1 0 1,0 0-1,0 0 0,0-1 0,0 1 1,0-1-1,-5 2 0,4-2-83,-1 0 0,0 0 0,0-1 0,0 1 0,0-1 0,0 0 0,0-1 0,0 1 0,0-1 0,0 0 0,1 0 0,-1 0 0,0-1 0,1 1 0,-1-1 0,0-1 0,1 1 0,0 0 0,0-1 0,-6-4 0,7 4-170,0 0-1,1 0 0,-1 0 1,1-1-1,0 1 1,-1 0-1,1-1 0,1 1 1,-1-1-1,0 0 0,1 0 1,0 0-1,0 0 0,0 0 1,0 0-1,1 0 1,0 0-1,0 0 0,0 0 1,0 0-1,0 0 0,1 0 1,0 0-1,0 0 0,1-5 1,0 5-160,-1 0 0,1 0 1,0 0-1,0 0 0,0 0 1,0 0-1,0 0 0,1 1 1,0 0-1,0-1 0,0 1 0,0 0 1,0 0-1,1 0 0,-1 1 1,1-1-1,0 1 0,0 0 1,0 0-1,0 0 0,0 1 1,0 0-1,0-1 0,0 1 0,1 0 1,-1 1-1,0-1 0,1 1 1,-1 0-1,1 0 0,5 1 1,28 10-3525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4:52.1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115 287 9002,'-92'33'4882,"91"-32"-4672,0-1-1,1 1 0,-1-1 1,0 0-1,0 1 1,0-1-1,1 0 0,-1 0 1,0 1-1,0-1 0,0 0 1,0 0-1,1 0 1,-1 0-1,0 0 0,0 0 1,0 0-1,0-1 1,1 1-1,-1 0 0,0 0 1,0-1-1,0 1 0,1 0 1,-2-1-1,2-10 313,1 9 78,0-18 682,1 0 1,2 0-1,6-24 1,1-10 536,-11 52-1745,1 1 1,-1-1-1,0 1 0,1-1 0,-1 0 1,1 1-1,0-1 0,-1 1 0,1 0 1,0-1-1,0 1 0,0-1 0,0 1 1,1-2-1,-1 3-48,-1-1 1,1 1 0,0 0-1,0-1 1,-1 1-1,1 0 1,0-1 0,0 1-1,0 0 1,0 0-1,-1 0 1,1 0 0,0-1-1,0 1 1,0 0-1,0 1 1,0-1 0,0 0-1,1 0 1,3 2 3,1 1 0,-1-1 0,1 1 0,-1 0 0,0 1-1,6 4 1,3 2 41,23 14 31,-13-7-62,0-1 0,2-1 0,-1-2 0,46 18 1,-70-31-37,0 1 0,0-1 1,0 1-1,-1-1 0,1 0 1,0 1-1,0-1 0,0 0 1,0 0-1,0 0 0,0 0 1,0 0-1,0 0 0,0 0 0,0 0 1,0 0-1,0 0 0,-1 0 1,1 0-1,0-1 0,0 1 1,0 0-1,0-1 0,0 1 1,0-1-1,-1 1 0,1-1 1,0 1-1,0-1 0,-1 0 1,1 1-1,0-1 0,-1 0 1,1 0-1,-1 1 0,1-1 1,-1 0-1,1 0 0,-1 0 0,1 0 1,-1 1-1,0-1 0,0 0 1,1 0-1,-1 0 0,0 0 1,0 0-1,0 0 0,0 0 1,0 0-1,0 0 0,-1-2 1,0-6 89,0-1 0,-1 1 0,0-1 1,-5-10-1,4 11 3,-29-118 719,32 124-811,-1 1 0,0-1 0,1 1 0,0-1 0,0 1 0,0-1 0,0 0 0,0 1 0,0-1 0,0 1 0,1-1 0,0 0-1,-1 1 1,2-4 0,-1 5-47,0 0-1,0 0 1,0 0-1,-1 0 1,1 0-1,0 0 0,0 1 1,0-1-1,0 0 1,0 1-1,1-1 1,-1 0-1,0 1 1,0-1-1,0 1 0,0 0 1,1-1-1,-1 1 1,0 0-1,3 0 1,5 0-542,0 1 0,-1 0 0,1 1 0,0 0 0,0 0 0,11 5 0,-18-6 432,35 11-3045,3 2-728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55.53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28 3 14859,'13'0'5465,"21"0"-4392,2-3-193,13 6-144,6 6-248,-3-5-504,-5 8-472,-18-1-1224,-14-3-937</inkml:trace>
  <inkml:trace contextRef="#ctx0" brushRef="#br0" timeOffset="1">0 220 10762,'5'4'5281,"2"1"-143,14 2-4802,6-4-152,14-3 32,6 0-280,12 0-1273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4:52.5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145 31 10418,'48'-25'3354,"-40"20"-1430,-26 13 607,-1 2-1431,0 1 1,0 0 0,-32 28-1,44-33-921,0 1 0,0 0 1,0 1-1,1-1 0,0 1 0,1 0 0,0 1 0,0-1 0,0 1 0,1 0 1,-3 10-1,7-17-158,-1 0 0,0 0 0,1-1 0,0 1 0,-1 0 1,1 0-1,0 0 0,0 0 0,0 0 0,0 0 0,0 0 0,1 0 1,-1-1-1,0 1 0,1 0 0,-1 0 0,1 0 0,0 0 0,0-1 1,0 1-1,0 0 0,2 2 0,-1-2-8,0-1 1,0 1-1,1-1 0,-1 1 0,0-1 1,1 0-1,-1 0 0,1 0 0,0 0 1,-1 0-1,1-1 0,0 1 1,-1-1-1,4 1 0,5-1 13,1 0 0,0-1 0,-1 0 1,1-1-1,-1 0 0,15-5 0,-8 2 9,-1-1 1,1-1-1,-1-1 1,-1-1 0,0 0-1,0-1 1,-1 0-1,25-23 1,-43 37 75,0 1-1,1-1 1,-1 1-1,1 0 1,0 0 0,0 0-1,0 1 1,1-1 0,0 0-1,0 1 1,0 8 0,0-8-372,1 1 0,0-1 0,0 0 0,1 0 0,-1 0 1,1 0-1,1 0 0,-1 0 0,1 0 0,0 0 0,1-1 1,3 8-1,16 13-2711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4:54.1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11162,'12'6'7612,"5"14"-5869,-11-12-582,16 17-96,-1 1-1,-1 1 1,20 37-1,-35-53-1019,0-1 0,0 2-1,-1-1 1,-1 0-1,0 1 1,0 0 0,-1 0-1,0 0 1,-1 0-1,-1 0 1,0 0 0,-3 19-1,0-10-75,-2-1 0,0 0 0,-2 0 0,0 0 0,-1-1 0,-1 0 0,-21 33 0,19-37-544,0 1 1,-1-1-1,-1-1 1,0-1-1,-18 15 1,12-14-1467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3.3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587 84 9754,'-8'-22'3488,"7"17"-2856,-1 0 0,1 0 0,-1 1 0,-1-1 0,1 1 0,-1-1 0,-4-6 0,5 9-457,-1 0 0,1 1 1,0-1-1,-1 0 1,1 1-1,-1 0 1,1 0-1,-1-1 0,0 2 1,0-1-1,1 0 1,-1 0-1,0 1 1,0 0-1,0-1 0,0 1 1,-5 1-1,-4 0 130,1 0-1,-1 1 1,1 0 0,0 1-1,0 0 1,0 1-1,0 0 1,-12 8-1,-82 52 846,89-53-1003,-14 10 15,0 1-1,2 1 0,1 2 0,1 1 0,1 1 1,1 1-1,-20 32 0,39-53-146,1 0 0,0 0-1,0 1 1,0 0 0,1 0 0,0 0-1,1 0 1,0 0 0,0 1 0,1-1-1,0 1 1,0 12 0,1-17-15,1 0-1,0 1 1,0-1 0,0 0 0,0 0 0,1 0-1,-1 0 1,1 0 0,0 0 0,1 0-1,-1-1 1,1 1 0,-1-1 0,1 1-1,0-1 1,0 0 0,0 0 0,1-1-1,-1 1 1,1-1 0,-1 1 0,1-1-1,0 0 1,0 0 0,0-1 0,5 2-1,8 2-94,1 0-1,-1-2 0,1 0 0,0 0 0,20-1 0,4-2-373,49-7 0,-56 2 56,0-2 1,0-1-1,56-22 1,95-52-930,-87 36 1046,-83 39 303,0 1-1,1 1 1,-1 1-1,1 0 0,33-3 1,-39 6 94,-1 1 0,0 0 1,1 0-1,-1 1 0,0 1 0,0 0 1,0 0-1,0 1 0,0 0 0,17 9 1,-25-12-54,-1 1 0,1-1 0,-1 1 0,0 0 0,1 0 0,-1 0 1,0-1-1,1 1 0,-1 0 0,0 1 0,0-1 0,0 0 0,0 0 1,0 0-1,0 1 0,0-1 0,-1 0 0,1 1 0,0-1 0,-1 1 1,1-1-1,-1 1 0,1-1 0,-1 1 0,0-1 0,0 1 0,0-1 1,0 1-1,0-1 0,0 1 0,0 0 0,0-1 0,0 1 0,-1-1 1,1 1-1,-1-1 0,1 1 0,-1-1 0,0 0 0,1 1 0,-1-1 1,0 1-1,0-1 0,-1 2 0,-3 2 128,0 1 0,-1-1 0,1 0 1,-1 0-1,0-1 0,0 1 0,0-1 0,-9 4 0,0-2 58,0-1-1,0 0 1,0-1 0,0 0-1,0-2 1,-1 0 0,0 0-1,1-1 1,-1-1 0,0-1-1,1 0 1,-1-1 0,-27-7-1,34 6-158,0 0-1,0 0 0,0-1 0,1 0 1,0-1-1,0 0 0,0 0 1,0-1-1,1 0 0,-11-11 0,13 12-53,0-1-1,1-1 1,0 1-1,0 0 0,1-1 1,-1 0-1,2 0 1,-1 0-1,1 0 0,0-1 1,0 1-1,1 0 1,0-1-1,-1-11 0,2 13-14,1 0 1,-1 0-1,1 1 0,-1-1 0,2 1 0,-1-1 0,0 1 0,1-1 0,0 1 0,1 0 1,5-10-1,-6 12-24,0 0 1,0 1-1,0-1 1,1 0 0,0 1-1,-1 0 1,1-1-1,0 1 1,0 0 0,0 0-1,0 1 1,1-1 0,-1 1-1,0 0 1,1-1-1,-1 1 1,1 1 0,-1-1-1,1 0 1,5 1-1,-2 0-159,-1 1 0,1 0 0,-1 0 0,1 0 0,-1 1 0,12 4 0,40 21-1823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3.9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1 359 13643,'-1'15'1311,"2"16"2325,-1-31-3603,0 1-1,0-1 1,0 0 0,0 0 0,0 0 0,0 0 0,0 0 0,0 0 0,1 0 0,-1 1 0,0-1 0,0 0-1,0 0 1,0 0 0,0 0 0,0 0 0,0 0 0,1 0 0,-1 0 0,0 0 0,0 0 0,0 0-1,0 0 1,0 0 0,0 0 0,1 0 0,-1 0 0,0 0 0,0 0 0,0 0 0,0 0 0,0 0 0,1 0-1,-1 0 1,0 0 0,0 0 0,0 0 0,0 0 0,0 0 0,0 0 0,1 0 0,-1 0 0,0 0 0,0 0-1,0 0 1,0-1 0,0 1 0,0 0 0,0 0 0,0 0 0,0 0 0,1 0 0,-1 0 0,0 0 0,0-1-1,12-18 1678,-6 5-1279,-1 0 0,-1 0-1,0-1 1,-1 1 0,3-30-1,-2 8-1,1 9-104,-1 0 0,-2 0 0,0-1 0,-2 1 0,-7-54-1,5 68 77,4 18-171,8 32-89,1 4-107,-4-18-33,-4-10-10,0 0 1,1-1 0,1 1-1,0-1 1,1 0-1,0-1 1,1 1 0,9 12-1,-14-22 2,0-1 0,-1 1 0,1-1 0,0 1 0,0-1 0,0 0 0,0 0-1,0 0 1,0 0 0,0 0 0,1 0 0,-1 0 0,0-1 0,0 1 0,1-1 0,-1 0 0,0 0-1,1 0 1,-1 0 0,0 0 0,1 0 0,-1-1 0,0 1 0,1-1 0,-1 1 0,0-1 0,0 0-1,0 0 1,0 0 0,1 0 0,2-3 0,3-1-14,1-1 0,-1-1 0,-1 1 0,0-1 0,0-1 0,7-8 0,0-4 6,-2 0 0,0-1 0,-1-1 0,10-28 0,-3 8-5,-18 42 19,0-1 1,0 1-1,0 0 1,0-1-1,0 1 1,0-1-1,1 1 1,-1 0-1,0-1 1,0 1-1,0-1 0,1 1 1,-1 0-1,0-1 1,1 1-1,-1 0 1,0-1-1,1 1 1,-1 0-1,0 0 1,1-1-1,-1 1 1,0 0-1,1 0 1,-1 0-1,1-1 1,0 1-1,3 11 7,-2 33 26,-1-34-27,-1 30-59,0-21-160,0 0 0,1 0 0,1 0 0,0-1 0,2 1 0,7 23 0,-10-39 59,1 0 1,-1-1-1,1 1 1,-1-1 0,1 1-1,0-1 1,0 0 0,0 0-1,0 0 1,1 0 0,-1 0-1,0 0 1,1-1 0,-1 1-1,1-1 1,0 0 0,-1 1-1,1-1 1,0 0 0,0-1-1,0 1 1,0-1 0,0 1-1,0-1 1,-1 0 0,1 0-1,0 0 1,0 0 0,5-1-1,25-2-1612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4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0 9514,'-5'3'4481,"-5"15"-752,-3 8-2273,9 18-232,2 13-47,4-3-457,12 8-144,-6-17-216,20-6-72,0-18-120,-4-6-32,15-12-88,-11-6-56,2-10-248,-8 0-216,-8-12-696,-1 1-449,-6 0-2768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4.6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103 106 11186,'-13'-106'4737,"48"108"-1952,11-1-1337,-2 6-399,3-4-273,-8-3-1056,-2 0-393,-17 2-1167</inkml:trace>
  <inkml:trace contextRef="#ctx0" brushRef="#br0" timeOffset="1">0 228 13555,'8'0'5345,"18"0"-3745,10 5-303,11-5-273,7-4-424,-2 3-792,6-3-600,3 6-3481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5.8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2 390 13155,'12'11'2077,"1"0"1062,-13-11-3039,0-1 1,0 1-1,1-1 0,-1 1 1,0-1-1,0 0 0,0 1 1,0-1-1,0 1 0,0-1 1,0 1-1,0-1 0,0 0 1,0 1-1,0-1 0,0 1 1,0-1-1,-1 1 0,1-1 1,0 1-1,0-1 0,-1 1 1,1-1-1,0 1 0,-1-1 1,1 1-1,-1-1 1,-4-15 822,0-1 0,1 1 1,-3-34-1,5 21-592,2-1 0,0 1 0,7-39 0,-6 60-313,1 0 0,0 0 0,0 0 0,0 0 0,1 1 1,0-1-1,1 1 0,0 0 0,0 0 0,9-12 1,-10 17-82,-1-1 0,0 1 0,1 0 0,-1 0 0,1 0 0,0 0 0,0 0 0,0 1 0,0-1 0,0 1 0,0 0 0,0 0 0,0 0 0,0 0 0,1 0 0,-1 1 0,0 0 1,1-1-1,-1 1 0,0 0 0,1 1 0,-1-1 0,0 1 0,0-1 0,1 1 0,-1 0 0,0 0 0,0 0 0,4 2 0,-1 0-310,0 1 0,0-1 0,0 1-1,0 0 1,10 10 0,-14-12 224,0 0 0,1 0 0,-1 1 0,-1-1 0,1 0 0,0 1 0,0 0 0,-1-1 0,0 1 1,1 0-1,-1 0 0,0 0 0,0 0 0,-1 0 0,2 5 0,-3-7 139,1-1 1,0 1 0,0-1-1,0 0 1,0 1-1,-1-1 1,1 1 0,0-1-1,0 0 1,-1 1-1,1-1 1,0 0-1,0 0 1,-1 1 0,1-1-1,0 0 1,-1 0-1,1 1 1,0-1 0,-1 0-1,1 0 1,-1 0-1,1 1 1,0-1-1,-1 0 1,1 0 0,-1 0-1,1 0 1,-1 0-1,1 0 1,0 0-1,-1 0 1,1 0 0,-1 0-1,1 0 1,0 0-1,-1-1 1,1 1 0,-1 0-1,1 0 1,0 0-1,-1 0 1,1-1-1,-1 1 1,-21-9 76,20 8-89,-19-9 41,4 3 143,0-2 0,1 0 1,-16-11-1,31 20-127,0-1 0,1 1 1,-1-1-1,0 1 0,1-1 0,-1 1 0,1-1 0,-1 1 0,1-1 0,-1 1 0,1-1 0,-1 0 0,1 1 1,0-1-1,-1 0 0,1 1 0,0-1 0,-1 0 0,1 0 0,0 1 0,0-1 0,0 0 0,0 0 0,0 1 0,0-1 1,0 0-1,0 0 0,0 1 0,0-3 0,1 2 25,0 0 0,0 0 1,0-1-1,0 1 0,0 0 1,0 0-1,1 0 0,-1 0 1,0 0-1,1 0 0,-1 1 0,0-1 1,3-1-1,3 0 117,1-1 0,-1 1 0,0 0 0,1 1-1,10-2 1,-15 3-118,1 0-1,0 0 0,-1 1 0,1-1 1,0 1-1,-1-1 0,1 1 0,-1 0 1,1 1-1,-1-1 0,1 1 0,-1-1 1,0 1-1,0 0 0,0 0 1,0 0-1,0 1 0,0-1 0,0 1 1,-1 0-1,0-1 0,1 1 0,-1 0 1,0 0-1,0 1 0,1 3 0,-1-3-22,0 1 0,-1 0-1,1 1 1,-1-1-1,-1 0 1,1 0-1,-1 0 1,0 1-1,0-1 1,0 0-1,-1 0 1,1 0-1,-1 1 1,-1-1 0,1 0-1,-1 0 1,0 0-1,-4 7 1,2-5 11,-1 1 0,0-1 0,-1 0 0,1 0 0,-2-1 0,1 1 0,-1-1 0,1-1 0,-2 1 0,-11 6 0,3-3 226,0-1-1,0-1 1,0-1 0,-24 6-1,27-6 432,29-3-342,-12-2-412,29 5 53,-1 2-1,-1 2 0,1 1 0,34 17 0,-19-8 33,65 19 0,-98-35-76,0-1 0,0 0 0,1-1-1,-1-1 1,0 0 0,1-1 0,-1-1 0,0 0 0,19-4 0,-32 5 16,-1 0-71,1 0-1,-1 0 0,1 0 0,0 0 1,-1 0-1,1 0 0,-1 0 1,1 0-1,-1-1 0,1 1 0,0 0 1,-1 0-1,1 0 0,-1-1 1,1 1-1,-1 0 0,1-1 0,-1 1 1,1 0-1,-1-1 0,1 1 1,-1-1-1,0 1 0,1 0 0,-1-1 1,0 1-1,1-1 0,-1 1 1,0-1-1,0 0 0,1 1 0,-1-1 1,0 1-1,0-1 0,0 0 1,-4-6-2318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7.0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0 12179,'-5'15'5025,"-9"17"-2425,-1 6-935,4 4-273,6-1-160,16-9-696,10 1-136,23-14-240,3-4-128,4-15-16,1-4-80,-15-7-344,-8-5-336,-6-2-856,-5-5-481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7.4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9 12747,'11'0'5153,"23"0"-3121,5-4-375,2 4-281,-2-5-512,-6 5-640,-6 2-280,-4 3-968,-7 1-576</inkml:trace>
  <inkml:trace contextRef="#ctx0" brushRef="#br0" timeOffset="1">1 202 11538,'11'2'4665,"20"-2"-2360,7-2-1001,18-1-304,-2-4-239,-15-1-1450,-5 8-703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8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378 7 10978,'-1'-1'452,"-1"0"0,1 0 0,0 1-1,-1-1 1,1 1 0,-1-1-1,1 1 1,-1-1 0,1 1 0,-1 0-1,1 0 1,-1-1 0,-1 2-1,-24 3 1924,-20 18-976,45-21-1128,-29 17 363,1 2 1,1 0-1,1 3 0,1 0 0,0 1 1,-25 32-1,45-47-514,0-1 1,0 1-1,1 0 1,1 1-1,-1-1 0,-4 15 1,8-20-88,1 0-1,0 0 1,0 0 0,0 0 0,0 0-1,1 0 1,0 1 0,0-1-1,0 0 1,0 0 0,1 1 0,-1-1-1,1 0 1,0 0 0,1 0 0,-1 0-1,1 0 1,-1 0 0,4 4-1,-1-1-14,1-1 0,1 0-1,-1 0 1,1 0-1,0-1 1,0 0-1,0 0 1,1-1-1,0 1 1,0-1 0,0-1-1,0 0 1,1 0-1,13 4 1,-2-2-59,1-1-1,0-1 1,0 0 0,37-1 0,-35-2-371,0-1 1,0-2-1,0 0 1,0-1-1,-1-1 1,0-1-1,0-1 1,25-11-1,10-11-2174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57.83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111 626 10530,'0'0'59,"-1"1"0,1-1-1,0 0 1,-1 0 0,1 1 0,0-1-1,0 0 1,0 1 0,-1-1-1,1 0 1,0 1 0,0-1 0,0 0-1,0 1 1,0-1 0,0 1 0,0-1-1,0 0 1,-1 1 0,1-1-1,0 0 1,1 1 0,-1-1 0,0 1-1,0-1 1,0 0 0,0 1 0,0-1-1,0 0 1,0 1 0,1-1-1,-1 0 1,0 1 0,0-1 0,0 0-1,1 1 1,-1-1 0,0 0-1,0 0 1,1 1 0,-1-1 0,0 0-1,1 0 1,-1 1 0,0-1 0,1 0-1,-1 0 1,0 0 0,1 0-1,-1 0 1,0 0 0,1 1 0,-1-1-1,1 0 1,-1 0 0,0 0 0,1 0-1,-1 0 1,1-1 0,4 1 103,0-2 1,0 1-1,0-1 0,0 1 1,9-6-1,4-2-25,0-1-1,34-26 1,-30 15 101,0-2 0,-1 0 1,-1-1-1,-1-2 0,-1 1 0,-2-2 0,15-31 0,-15 25 242,-2-1-1,-2 0 0,-1 0 0,-2-1 1,10-67-1,-18 94-282,-1 0-1,0 0 1,0 0 0,0 0 0,-3-9-1,3 16-159,0 0-1,0 0 1,-1 0-1,1 0 1,0 0-1,-1 1 1,1-1-1,0 0 1,-1 0-1,1 0 1,-1 0-1,0 1 1,1-1-1,-1 0 1,0 1-1,1-1 1,-1 0-1,0 1 1,0-1-1,0 1-7,0 0 0,0-1 0,0 1-1,0 1 1,0-1 0,0 0 0,0 0-1,0 0 1,0 0 0,0 1 0,0-1-1,0 0 1,0 1 0,1-1 0,-1 1-1,0-1 1,0 1 0,0-1 0,1 1 0,-1 0-1,0-1 1,1 1 0,-2 1 0,-4 4 39,0 1 1,1 0 0,0 0-1,0 0 1,0 1-1,1-1 1,0 1 0,-6 17-1,1 6-53,-7 37-1,9-35-11,-34 163-448,17-67-364,-76 230 1,87-327 745,0 1 0,-21 32-1,31-59 72,-1 1 0,0-1 0,0 0 0,0 0 0,-1 0 0,0-1 0,0 1 0,-1-1 0,1-1 0,-1 1 0,0-1 0,0 0 0,-1 0 0,1 0 0,-1-1 0,-10 3 0,15-5-2,0-1-1,0 1 1,1-1 0,-1 0 0,0 0 0,0 0 0,1 0 0,-1 0 0,0 0 0,0 0 0,0-1 0,1 1 0,-1-1 0,0 1 0,1-1 0,-1 0 0,0 1 0,1-1 0,-1 0 0,1 0 0,-1 0 0,0-2 0,0 1-1,0 0 1,1 0 0,0 0-1,0 0 1,0 0 0,0-1-1,0 1 1,0-1-1,0 1 1,1 0 0,-1-1-1,1 1 1,-1-6 0,1 0-2,1 0 0,-1 0 0,1 0 0,1 0 0,0 0 0,0 0 0,0 1 0,7-15 0,-4 14 0,0 0 1,0 1 0,0 0 0,1 0 0,0 0 0,1 1 0,0 0 0,0 0-1,0 0 1,0 1 0,1 0 0,0 1 0,0 0 0,0 0 0,1 1 0,-1 0-1,1 0 1,10-1 0,17-3 17,1 3 0,-1 1 0,49 2 0,45-5-94,-109 4-419,-1-2 0,0-1 0,0 0 1,37-16-1,-28 8-900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8.6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358 119 6881,'-3'-74'2582,"2"74"-2538,1-1-1,0 0 1,0 0-1,0 1 1,0-1 0,0 0-1,0 0 1,0 1-1,1-1 1,-1 0-1,0 0 1,0 1-1,0-1 1,1 0-1,-1 1 1,0-1-1,1 0 1,-1 1-1,1-1 1,-1 0-1,1 1 1,-1-1-1,1 1 1,-1-1 0,1 1-1,-1-1 1,1 1-1,0-1 1,-1 1-1,1 0 1,0-1-1,-1 1 1,1 0-1,0 0 1,0-1-1,-1 1 1,1 0-1,0 0 1,0 0-1,-1 0 1,1 0 0,0 0-1,0 0 1,-1 0-1,1 0 1,0 1-1,0-1 1,-1 0-1,1 0 1,0 1-1,-1-1 1,1 0-1,0 1 1,-1-1-1,1 1 1,1 0-1,3 1 141,5 0 122,0 1 0,0 0 0,0 0 0,0 2 0,0-1 0,9 6 1,-17-8-139,1-1 0,-1 1 0,1 0 1,-1 0-1,0 0 0,0 1 0,0-1 1,0 0-1,0 1 0,0-1 0,2 5 1,-4-5-49,1 0 1,-1-1-1,1 1 1,-1 0-1,0-1 1,0 1 0,0 0-1,0-1 1,0 1-1,0 0 1,0 0-1,-1-1 1,1 1 0,0-1-1,-1 1 1,0 0-1,1-1 1,-1 1-1,0-1 1,0 1 0,0-1-1,-1 3 1,-6 4 309,0 1 1,0-1-1,0-1 0,-1 0 1,0 0-1,0-1 1,-1 0-1,-12 6 0,-4 1 400,0-2-1,-31 9 0,39-15-440,0-1-1,0 0 1,0-2 0,-1 0 0,1 0-1,-1-2 1,-33-4 0,45 3-309,1 0 1,0 0 0,0-1 0,0 0 0,0 0 0,0-1 0,0 0 0,1 0 0,-1 0-1,1-1 1,-8-5 0,10 5-60,0 1 0,0-1 0,0 0 0,1 0 0,0 0-1,-1 0 1,1 0 0,0 0 0,1 0 0,-1-1 0,1 1 0,0-1-1,0 1 1,0-1 0,1 0 0,-1 1 0,2-8 0,-1 6-18,0 0 0,1 0 0,-1 1 0,2-1 0,-1 0 0,0 1 0,1-1 1,0 1-1,1-1 0,-1 1 0,1 0 0,0 0 0,0 0 0,1 0 0,-1 1 0,1-1 1,0 1-1,0 0 0,1 0 0,-1 0 0,1 1 0,0 0 0,0 0 0,0 0 0,0 0 1,0 1-1,1 0 0,8-3 0,-2 2-37,0 0 0,0 1 0,0 1 1,0-1-1,0 2 0,1 0 0,-1 0 0,0 1 1,0 1-1,0 0 0,0 1 0,21 7 0,-15-2-548,0 1 0,-1 1 0,0 0 0,19 16 0,6 8-2129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9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45 292 13115,'3'-5'5857,"2"-3"-3008,1-13-1105,-1-41-160,-26 23-935,3-2-425,7 1-865,1-4-615,7 13-1288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9.5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88 11450,'-16'-44'5248,"16"43"-5054,0 0 0,-1 0 0,1 0 0,0-1 0,0 1 0,0 0 0,0 0 0,0 0 0,1-1 0,-1 1 0,0 0 0,0 0 0,1 0 0,-1 0-1,1 0 1,-1 0 0,1-1 0,-1 1 0,1 0 0,0 0 0,-1 1 0,1-1 0,0 0 0,0 0 0,0 0 0,0 0 0,0 1 0,0-1 0,1 0 0,1-1 83,1 0 1,-1 1-1,1 0 0,-1-1 1,1 1-1,6-1 1,2 1-115,-1 1 0,1 0 1,-1 0-1,1 1 0,-1 0 1,0 1-1,1 0 0,-1 1 1,0 1-1,0 0 0,-1 0 1,1 1-1,-1 0 0,0 1 1,0 0-1,-1 0 0,0 1 1,14 13-1,-20-17-159,1 1 1,-1-1-1,1 1 0,-1 0 0,0 0 1,-1 0-1,1 1 0,-1-1 1,3 7-1,-4-9-2,-1 0-1,1 0 1,-1 0-1,1 0 1,-1 0 0,0 1-1,0-1 1,0 0-1,0 0 1,0 0-1,-1 0 1,1 0 0,0 1-1,-1-1 1,0 0-1,0 0 1,1 0 0,-1 0-1,0-1 1,0 1-1,-1 0 1,1 0-1,0 0 1,-3 2 0,-7 4 28,0 0 1,0 0 0,-1-1 0,0 0-1,0-1 1,-1 0 0,0-1 0,0-1-1,0 0 1,0-1 0,-1 0 0,1-1-1,-1-1 1,0 0 0,-24-1 0,10-9-159,17 2-454,11 7 553,0 0-1,0 0 1,0 0 0,0-1 0,-1 1 0,1 0 0,0 0 0,0 0 0,0-1-1,0 1 1,0 0 0,0 0 0,0 0 0,0-1 0,0 1 0,0 0 0,0 0-1,0 0 1,0-1 0,0 1 0,0 0 0,0 0 0,0 0 0,1-1 0,-1 1-1,0 0 1,0 0 0,0 0 0,0 0 0,0-1 0,0 1 0,0 0 0,1 0-1,-1 0 1,0 0 0,0 0 0,0 0 0,0-1 0,1 1 0,-1 0 0,0 0-1,0 0 1,0 0 0,0 0 0,1 0 0,17 0-2372,8 6-785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09.8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20 307 22637,'-4'-14'1584,"3"-1"-376,-2-21 769,-2-8-257,-2-4-1064,7-1-360,2 8-624,8 7-520,4 18-1240,1 6-777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10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1 199 15347,'50'24'5898,"-47"18"-4594,2 4-120,8-1-400,10-1-352,8-16-184,13-9 104,13-20 41,-4-14 31,3-16-8,-16-6-112,-20-4-120,-12 5-88,-24 6-512,3 12-368,0 14-921,4-1-551,14 15-1681</inkml:trace>
  <inkml:trace contextRef="#ctx0" brushRef="#br0" timeOffset="1">344 0 12643,'0'0'5241,"9"5"-2409,4 2-735,20 6-193,8-2-175,4 2-945,-6-2-272,0-2-448,-18-5-264,-8 0-1056,7 1-769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11.0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0 258 12267,'83'22'4977,"-78"-25"-2977,-3-5-167,2-11-273,0-7-376,2-13-720,2-5-224,-8-7-672,0 2-536,-9 9-1265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11.3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 14163,'13'-41'5697,"26"38"-4024,6-2-193,-3-5-512,2 0-528,-2 7-464,-3-2-352,-4 7-1096,-8 1-641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11.7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0 139 13491,'13'0'5065,"23"0"-3569,10-3-696,11-2-15,8 3-497,1 4-1433,-7-1-479</inkml:trace>
  <inkml:trace contextRef="#ctx0" brushRef="#br0" timeOffset="1">607 251 14163,'31'88'6057,"-48"-101"-2848,-1-7-921,4-20-519,9-3-345,3-12-856,2 0-304,8 9-688,2 6-568,11 23-1408,5 8-705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12.0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400 1 12811,'-9'0'1216,"0"1"0,0 0 1,0 0-1,-13 5 0,-36 17 1205,-47 43-1913,76-46 89,9-7-389,2 0 0,-1 2 0,2 0 0,0 1 0,-27 33 0,42-47-186,1 0 0,-1 0 0,1 1 0,-1-1 0,1 0 0,0 0 0,0 1 0,0-1-1,1 1 1,-1-1 0,0 1 0,1-1 0,-1 1 0,1-1 0,0 1 0,0-1 0,0 1-1,0 0 1,1-1 0,-1 1 0,1-1 0,-1 1 0,1-1 0,0 1 0,0-1 0,0 0-1,0 1 1,1-1 0,-1 0 0,1 0 0,2 3 0,-1-1-9,1-1-1,0 0 1,0 0 0,0 0-1,1-1 1,-1 1 0,1-1-1,-1 0 1,1 0 0,0-1-1,0 0 1,0 1 0,0-1 0,6 0-1,3-1-3,0 0 0,0-1 0,-1 0 0,1-1-1,23-7 1,67-26 39,-73 23-22,99-38 695,-124 53-67,-6 7-302,-8 22-413,3-12-572,4-18 480,1-1-1,0 0 0,0 1 1,0-1-1,0 1 0,0-1 1,0 1-1,0-1 0,1 0 0,-1 1 1,0-1-1,1 0 0,0 1 1,-1-1-1,1 0 0,-1 1 0,1-1 1,0 0-1,0 0 0,0 0 1,0 0-1,0 0 0,0 0 0,0 0 1,0 0-1,2 1 0,18 11-3697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13.1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 11779,'7'-5'1268,"1"1"0,0 1 1,0 0-1,0 0 0,15-4 1,-7 4-496,1 1 1,22 0-1,0 2-318,59 10-1,-73-7-295,0 2 0,37 10-1,-57-13-151,0-1 0,1 1 0,-1 0 0,0 1 0,-1-1 0,1 1-1,0 0 1,-1 0 0,0 0 0,1 1 0,-1-1 0,0 1 0,-1 0 0,1 0-1,-1 0 1,0 1 0,0 0 0,3 6 0,-5-7-2,0 0 0,0 0 0,-1 0 0,0 0 0,1 0 0,-2 0 0,1 0 0,0 0 0,-1 0 0,0 0 0,0 0 0,0 0 0,0 0 0,0 0 0,-4 6 0,-3 4 79,0 0 1,-16 21-1,-4-2 331,-2 0-1,-35 29 1,33-32 321,-52 61 0,81-88-731,1 1 1,-1 0 0,0-1-1,1 1 1,0 1-1,0-1 1,0 0 0,0 0-1,1 1 1,0-1 0,0 1-1,0-1 1,0 1 0,1 6-1,0-7-205,1 0-1,0-1 1,0 1-1,0 0 1,0-1 0,1 1-1,-1-1 1,1 1-1,0-1 1,0 0-1,0 0 1,1 0-1,-1 0 1,1 0 0,-1 0-1,1-1 1,4 4-1,22 16-2841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07.28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1096 11698,'49'-45'4233,"73"-74"-3200,29-19-73,48-13 328,22-1-16,14 21-351,6 15-361,-7 25-592,-24 17-200,-28 30-529,-12 16-383,-36 22-2585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13.5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13499,'39'113'5969,"-47"-115"-2392,3-5-913,4 3 825,1 2-3033,0 0-584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15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188 7 10778,'-1'-6'9665,"-2"12"-6181,-8 19-3144,-42 92 59,-36 71-174,86-183-58,0 1 1,-1-2-1,1 1 1,-1 0-1,0-1 0,-5 5 1,9-9-135,0-1 0,0 0 0,0 0 0,0 0 0,0 0 0,0 0 0,1 1 0,-1-1 0,0 0 0,0 0 0,1 1 0,-1-1 0,1 0 0,-1 0 0,1 1 0,-1-1-1,1 0 1,-1 1 0,1-1 0,0 1 0,-1-1 0,2 0 0,17-18 94,-7 11-264,-1 0-1,1 1 1,1 0-1,0 1 1,0 0-1,0 1 1,0 0-1,1 1 1,0 1-1,0 0 1,0 1-1,0 0 1,0 1-1,0 1 1,0 0-1,21 4 1,21 1-3562,-29-5 1439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6:16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0 15547,'-2'20'6002,"-9"25"-4178,1 11-480,-3 7-392,2 4-391,9-10-649,2-7-345,3-18-903,4-9-688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2.7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323 0 11586,'-10'0'860,"0"1"-1,0 1 1,0-1-1,0 1 1,0 1-1,0 0 0,-18 8 1,14-4-317,0 1 1,0 1-1,0 0 1,-19 17-1,18-11-345,0 0 0,0 1 0,1 0 0,1 1 0,1 1-1,1 0 1,-16 33 0,24-46-179,1 1 1,0-1-1,0 1 0,1 0 1,0 0-1,0-1 0,0 1 1,1 0-1,-1 0 0,2 0 1,-1 0-1,0 0 0,1-1 1,2 8-1,-1-8-20,-1-1-1,1 0 1,0 0 0,0 0 0,1 0 0,-1 0-1,1-1 1,0 1 0,0-1 0,0 1 0,1-1-1,-1 0 1,1-1 0,-1 1 0,1 0 0,0-1-1,0 0 1,7 3 0,5 0-117,0 0 1,1-1-1,-1-1 0,1 0 1,0-1-1,0-1 0,0-1 1,0 0-1,31-5 1,-12-1-415,0-1 0,-1-2 0,52-20 1,-59 16 88,0-2 0,0 0 1,40-32-1,19-10-619,-81 53 889,-5 3 103,0 0 0,1 0 0,-1 0 0,1 0-1,-1 1 1,1-1 0,-1 0 0,1 1 0,-1-1 0,1 1 0,0-1 0,-1 1 0,1 0 0,0 0 0,-1-1 0,4 2 0,-3 1-880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3.2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438 55 13275,'2'5'542,"0"1"0,0 0 0,0-1 1,0 1-1,-1 0 0,0 0 0,0 0 0,-1 0 0,0 0 1,0 0-1,0 0 0,-1 0 0,1 0 0,-1 0 1,-2 6-1,0-4-193,-1 0 1,1 0-1,-2 0 1,1 0 0,-1 0-1,0-1 1,0 0-1,-1 0 1,-9 8-1,3-3-78,-1-1-1,0-1 0,-1-1 0,0 0 1,0 0-1,-1-2 0,0 0 0,-1 0 1,0-1-1,-22 4 0,31-8-215,0-1 0,-1 0 0,1 0 0,0-1 0,-1 0 0,1 0 0,-1-1 0,1 0 0,0 0-1,0 0 1,-1-1 0,1-1 0,0 1 0,0-1 0,1 0 0,-1 0 0,1-1 0,0 0 0,-1 0 0,2-1 0,-1 0 0,0 0 0,1 0 0,0 0 0,0-1 0,1 0-1,0 0 1,0 0 0,0 0 0,0-1 0,1 0 0,0 1 0,1-1 0,0 0 0,0-1 0,0 1 0,1 0 0,0 0 0,0-1 0,1 1 0,0-1 0,0 1-1,1 0 1,0-1 0,0 1 0,1 0 0,-1 0 0,2 0 0,-1 0 0,7-13 0,-6 14-75,1 0-1,0 0 1,0 0 0,0 0 0,0 1-1,1 0 1,0 0 0,0 0-1,1 0 1,-1 1 0,1 0-1,0 0 1,0 1 0,0-1 0,0 1-1,1 1 1,-1-1 0,1 1-1,0 0 1,0 1 0,-1-1 0,9 1-1,0 0-424,0 2 0,0-1 0,0 2 0,0 0-1,0 1 1,-1 0 0,1 1 0,-1 1 0,18 8 0,38 20-3644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3.6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39 191 12059,'-33'31'4962,"32"-31"-4902,1 0-1,0 0 1,0 0-1,0 0 1,0 0 0,0 0-1,0 0 1,0 1 0,-1-1-1,1 0 1,0 0 0,0 0-1,0 0 1,0 0-1,0 0 1,0 0 0,-1 0-1,1 0 1,0 0 0,0 0-1,0 0 1,0 0-1,0 0 1,0-1 0,-1 1-1,1 0 1,0 0 0,0 0-1,0 0 1,0 0-1,0 0 1,0 0 0,0 0-1,0 0 1,-1 0 0,1 0-1,0-1 1,0 1 0,0 0-1,0 0 1,0 0-1,0 0 1,0 0 0,0 0-1,0 0 1,0-1 0,0 1-1,0 0 1,0 0-1,0 0 1,0 0 0,0 0-1,0 0 1,0-1 0,0 1-1,0 0 1,0 0-1,0 0 1,0-16 1376,4-14-234,4-35 51,-5 39-928,9-39 0,-5 53-153,0 15 34,5 18 25,-3 34 86,-9-45-302,2 1 0,-1-1 0,1 0 0,1 1 0,5 14 1,-7-23-30,0 0 1,0 0 0,0 0 0,1 0 0,-1-1 0,0 1 0,1 0 0,-1-1 0,1 1 0,0-1 0,0 1 0,-1-1 0,1 0 0,0 0 0,0 0 0,0 0 0,0 0 0,0 0 0,0-1 0,1 1 0,-1 0 0,0-1 0,0 0-1,0 0 1,1 0 0,-1 0 0,0 0 0,0 0 0,1 0 0,2-1 0,0 0-19,-1 0 0,0 0-1,0-1 1,1 1 0,-1-1 0,0 0-1,0 0 1,0 0 0,-1-1 0,1 1 0,0-1-1,-1 0 1,0 0 0,0 0 0,0 0-1,0-1 1,4-5 0,1-5-36,0 0 0,-1-1 0,8-24 0,6-11 25,-21 50 43,0-1-1,0 1 1,0-1-1,0 1 0,1-1 1,-1 1-1,0-1 1,1 1-1,-1-1 0,0 1 1,1-1-1,-1 1 1,0-1-1,1 1 1,-1 0-1,1-1 0,-1 1 1,1 0-1,-1-1 1,1 1-1,-1 0 0,1-1 1,-1 1-1,1 0 1,-1 0-1,1 0 0,0 0 1,-1 0-1,1-1 1,0 1-1,0 1 0,0 0 0,0-1 0,0 1 0,0 0 0,0-1-1,-1 1 1,1 0 0,0 0 0,0 0 0,-1 0 0,1 0 0,-1 0 0,1 0 0,0 2-1,17 50-10,-16-44 15,1 1-36,3 11 35,0 0 1,2 0-1,0 0 0,16 27 1,-22-44-63,0 0 1,0-1 0,1 1-1,-1-1 1,1 0-1,0 0 1,0 0 0,0 0-1,0 0 1,0-1-1,1 1 1,-1-1 0,1 0-1,-1 0 1,1 0-1,0 0 1,0-1 0,0 0-1,0 1 1,0-2-1,0 1 1,0 0 0,0-1-1,1 0 1,-1 0-1,0 0 1,0 0-1,0-1 1,0 1 0,7-3-1,30-14-1428,-3-8-526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4.0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 13923,'37'-24'5465,"-45"66"-3913,5 0-95,5-4-377,7-8-392,16-8-400,1-8-128,11-12-144,-9-9-64,-4-7-632,-8-4-472,-7-3-1065,0 0-711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4.3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30 14027,'14'-3'5529,"11"-8"-4153,9 6-223,-2-5-529,2 10-568,0 2-888,-11 2-457,-23 6-3848</inkml:trace>
  <inkml:trace contextRef="#ctx0" brushRef="#br0" timeOffset="1">3 212 10802,'-3'2'4865,"13"4"-1632,13 3-1425,6-6-607,23-2-281,3-1-1424,7 0-897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4.7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139 412 15155,'-80'102'6250,"87"-123"-3866,6-7-1208,-2-11-119,-5-11-1057,-2 3-585,-8-9-1143,-7-2-584</inkml:trace>
  <inkml:trace contextRef="#ctx0" brushRef="#br0" timeOffset="1">15 116 10890,'-14'-85'5690,"59"90"-1394,20-5-1967,8 0-281,4-10-975,-6-1-425,-19 3-1040,-10 1-697,-27 7-1647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5.1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1 218 15779,'21'-4'6050,"33"-2"-4842,1-2-184,13 1-912,-3 4-1104</inkml:trace>
  <inkml:trace contextRef="#ctx0" brushRef="#br0" timeOffset="1">352 452 15587,'24'-22'6480,"6"-13"-4788,-8 9-782,15-20-122,-3-2 0,44-80 0,0-2 300,-64 114-574,-13 16-507,-1 0-1,0 0 1,0 0 0,0 0 0,0 0-1,1 0 1,-1 0 0,0 0-1,0 0 1,0 0 0,0 0 0,1 0-1,-1 0 1,0 0 0,0 0-1,0 1 1,0-1 0,0 0 0,0 0-1,1 0 1,-1 0 0,0 0-1,0 0 1,0 1 0,0-1 0,0 0-1,0 0 1,0 0 0,0 0 0,0 1-1,0-1 1,0 0 0,0 0-1,0 0 1,1 0 0,-1 1 0,0-1-1,-1 0 1,1 0 0,0 0-1,0 0 1,0 1 0,0-1 0,0 0-1,0 0 1,0 0 0,0 0-1,0 1 1,0-1 0,-8 40 273,5-29-263,-4 21-428,2 0 0,1 1 0,1 56 0,5-62-889,0-1 1,11 48-1,2-24-1348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07.86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40 340 12939,'-39'78'5649,"45"-94"-2656,-3-13-1113,7-30-984,1-12-288,-4-9-632,-1 2-424,-1 31-1240,-5 10 1560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5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102 325 14307,'-101'-24'5697,"109"24"-3968,10-3-497,21 1-688,10 1-528,9-8-944,9 3-488,4-9-1193,7 1-416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5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256 1 12795,'-21'0'5737,"-17"3"-3249,-11 18-655,-3 7-337,7 11-792,11 10-216,18-7-304,16 0-119,29-6-530,11-7-175,30-12-400,13-11-240,8-12-361,-6-4-271</inkml:trace>
  <inkml:trace contextRef="#ctx0" brushRef="#br0" timeOffset="1">473 261 14043,'30'-47'6017,"-48"24"-3016,5-4-993,3-12-687,0-4-465,12 16-1304,4 6-584,7 16-1593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6.3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426 66 11370,'-19'14'5778,"-12"7"-1177,-31 9-2233,-5-3 73,-7-7-609,4-14-504,21-20-559,8-14-177,28-13-344,13-2-56,20 13-120,11 9-112,9 15-376,6 12-385,-4 14-1359,-3-1-1121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6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282 56 12915,'-12'-55'5273,"-27"78"-3305,-1 6-47,-22 13-81,12 9-240,2-6-359,18 1-177,30-7-360,11-5-208,34-12-272,11-4-96,17-16-232,-7-13-304,-4-15-720,-8-4-480,-20-5-1393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7.1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27 443 14755,'-5'-5'11723,"3"2"-10067,-4-41-968,3-55-496,3 27-784,-4 4-416,6 8-1033,-4 5-511,-4 19-1433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7.5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31 10674,'-40'-6'5457,"71"9"-600,4-3-2040,17-2-560,13 1-353,4-9-976,5 4-440,-9 1-816,-11 1-640,-20 11-1737,-13-2-175</inkml:trace>
  <inkml:trace contextRef="#ctx0" brushRef="#br0" timeOffset="1">95 327 15155,'11'-5'6090,"20"-1"-3754,3-7-1000,12 6-215,-4-1-809,7 5-1921,0 1-831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8.0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1 380 14635,'20'-13'6716,"7"-11"-5266,-9 7-541,10-7-367,-1-2-1,-1 0 0,-2-2 1,0-1-1,-2 0 0,-2-2 0,22-42 1,-34 56-268,-7 13-152,1-1-1,0 1 1,0 0 0,0 0 0,0 0-1,1 0 1,4-5 0,-6 8-110,-1 1 0,0 0 0,0-1-1,1 1 1,-1 0 0,0-1 0,1 1 0,-1 0 0,0 0 0,1 0-1,-1-1 1,0 1 0,1 0 0,-1 0 0,0 0 0,1 0 0,-1 0-1,1 0 1,-1-1 0,0 1 0,1 0 0,-1 0 0,0 0 0,1 0-1,-1 1 1,1-1 0,-1 0 0,0 0 0,1 0 0,-1 0 0,1 0-1,-1 0 1,0 0 0,1 1 0,-1-1 0,0 0 0,1 0 0,-1 1 0,0-1-1,0 0 1,1 0 0,-1 1 0,0-1 0,0 0 0,1 1 0,-1-1-1,0 0 1,0 1 0,0-1 0,1 0 0,-1 1 0,0-1 0,0 1-1,0-1 1,0 0 0,0 1 0,0-1 0,0 1 0,0 0 0,4 30 221,-1 49-163,10 142-3578,-8-170 837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8.4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 15291,'10'-3'5770,"21"0"-4370,3 1-648,23 0-552,2 2-800,-6 0-2129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8.8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1 323 15027,'1'0'271,"0"0"0,1 0 1,-1 0-1,0 0 0,0-1 0,1 1 0,-1 0 0,0-1 0,0 1 0,0-1 0,0 1 1,0-1-1,0 1 0,0-1 0,0 0 0,0 0 0,0 1 0,0-1 0,1-1 1,-1 0-42,-1 0 1,0 0-1,1 1 1,-1-1-1,0 0 1,0 0 0,0 1-1,0-1 1,-1 0-1,1 0 1,-1-2-1,-1-12 474,2 6-497,0-1 1,1 1-1,0 0 0,0 0 1,1-1-1,1 1 1,-1 0-1,2 1 0,-1-1 1,1 0-1,1 1 1,0 0-1,0 0 0,1 1 1,0-1-1,8-7 1,-6 6-237,1 1 1,0 0-1,1 0 1,-1 1-1,2 0 1,-1 1-1,1 0 1,0 1-1,1 0 1,-1 1-1,1 0 1,20-4-1,-30 8-27,1 0 1,-1 0-1,1 1 0,-1 0 0,1-1 1,0 1-1,-1 0 0,1 0 1,-1 1-1,1-1 0,-1 0 0,1 1 1,-1-1-1,1 1 0,-1 0 0,0 0 1,5 2-1,-6-2 16,0 1-1,0-1 1,0 0-1,-1 1 1,1-1-1,0 1 1,0-1-1,-1 1 1,1-1-1,-1 1 1,0 0-1,1-1 1,-1 1 0,0-1-1,0 1 1,0 0-1,0-1 1,0 1-1,0 0 1,0-1-1,-1 1 1,1-1-1,-1 1 1,1-1-1,-2 4 1,-7 18-57,-1 0 1,-12 22-1,-12 24 254,33-66-135,0-1 1,0 1-1,0 0 1,0 0-1,1 0 1,-1 0-1,1 0 0,0 0 1,0 0-1,0 0 1,0 0-1,0 0 1,1 0-1,-1 0 1,1 0-1,0 0 1,0 0-1,0 0 1,1 3-1,1-3 3,0 1 1,-1 0-1,1-1 0,0 1 0,1-1 1,-1 0-1,1 0 0,-1 0 0,1-1 0,0 1 1,6 2-1,2 1-4,1-1 1,-1-1-1,1 0 0,0-1 1,0 0-1,0-1 0,26 1 1,-21-4 6,-1 0 1,1-1 0,-1-1-1,0 0 1,0-1 0,0-1-1,0-1 1,-1 0 0,0-1-1,0-1 1,-1-1 0,1 0-1,-2 0 1,0-2 0,18-16-1,-32 27-25,0 0 0,0 0 0,0-1 0,1 1 0,-1 0 0,0 0 0,0 0 0,0 0-1,0 0 1,1-1 0,-1 1 0,0 0 0,0 0 0,1 0 0,-1 0 0,0 0 0,0 0 0,0 0-1,1 0 1,-1 0 0,0 0 0,0 0 0,1 0 0,-1 0 0,0 0 0,0 0 0,1 0 0,-1 0 0,0 0-1,0 0 1,0 0 0,1 0 0,-1 0 0,0 0 0,0 1 0,1-1 0,6 11 175,5 24 182,-7-21-282,-3-8-257,0-1 0,0 0 0,1 0 0,0 0 0,0 0-1,0-1 1,0 1 0,1-1 0,0 0 0,0 0-1,0 0 1,0 0 0,7 3 0,-8-5 28,0-1 0,0 0 0,0 0 0,0 0 1,1 0-1,-1 0 0,0-1 0,1 1 0,-1-1 0,1 0 0,-1 0 1,0 0-1,1-1 0,-1 1 0,0-1 0,1 0 0,-1 0 0,0 0 0,0 0 1,0-1-1,0 1 0,0-1 0,5-3 0,17-13-2148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9.2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 13787,'52'-5'6800,"2"0"-3622,-17 2-3438,0 2 1,44 5-1,-81-4 206,1 0 0,-1-1 1,0 1-1,1 0 0,-1 0 0,1 0 0,-1 0 0,1 0 0,-1 0 0,0 0 1,1 0-1,-1 0 0,1 0 0,-1 1 0,0-1 0,1 0 0,-1 0 0,1 0 1,-1 0-1,0 1 0,1-1 0,-1 0 0,0 0 0,1 1 0,-1-1 0,0 0 0,1 0 1,-1 1-1,0-1 0,0 0 0,1 1 0,-1-1 0,0 1 0,0-1 0,0 0 1,1 1-1,-1-1 0,0 0 0,0 1 0,0-1 0,0 1 0,0-1 0,0 1 0,0-1 1,0 0-1,0 1 0,0-1 0,0 1 0,0-1 0,0 1 0,0-1 0,-1 0 1,1 1-1,0-1 0,0 0 0,0 1 0,-1-1 0,1 1 0,0-1 0,0 0 0,-1 0 1,1 1-1,-1-1 0,-20 19-1344,-74 35-29,70-42 2237,1 1 1,1 1 0,0 1-1,-27 23 1,50-38-777,-1 0 0,1 0 0,0 0 0,-1 0 0,1 1 0,0-1 0,-1 0 0,1 0 1,0 0-1,-1 0 0,1 1 0,0-1 0,0 0 0,-1 0 0,1 1 0,0-1 0,0 0 0,0 0 0,-1 1 1,1-1-1,0 0 0,0 1 0,0-1 0,0 0 0,0 1 0,-1-1 0,1 0 0,0 1 0,0-1 0,0 0 1,0 1-1,0-1 0,0 0 0,0 1 0,0-1 0,0 0 0,0 1 0,1-1 0,-1 0 0,0 1 0,0-1 1,0 0-1,0 1 0,0-1 0,1 0 0,-1 1 0,0-1 0,0 0 0,0 0 0,1 1 0,-1-1 0,0 0 0,1 0 1,-1 0-1,0 1 0,0-1 0,1 0 0,-1 0 0,0 0 0,1 0 0,26 3 785,66-9-1529,-36 2-1167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08.23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69 72 14915,'-28'-62'5457,"61"57"-4344,6 0-193,1 10-168,3 1-216,-9 16-328,-11 4-88,-23 6-16,-12 4-8,-28 0 48,-6-4 24,-4-9-56,1-10-32,16-13-280,11 3-240,28-3-3881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9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0 439 12515,'22'-15'8200,"6"-16"-6502,-9 9-826,41-38 464,-15 16-537,-1-1 0,72-99 0,-109 132-458,0 0 1,-1-1-1,7-20 1,-13 32-320,0 1-8,0 0 0,0-1-1,0 1 1,0 0 0,0 0-1,0-1 1,0 1 0,0 0 0,0 0-1,0 0 1,0-1 0,0 1-1,0 0 1,0 0 0,0-1 0,1 1-1,-1 0 1,0 0 0,0 0 0,0 0-1,0-1 1,0 1 0,1 0-1,-1 0 1,0 0 0,0 0 0,0-1-1,0 1 1,1 0 0,-1 0-1,0 0 1,0 0 0,0 0 0,1 0-1,-1 0 1,0 0 0,0 0 0,0 0-1,1 0 1,-1 0 0,0 0-1,0 0 1,1 0 0,-1 0 0,0 0-1,0 0 1,1 0 0,-1 0-1,0 0 1,0 0 0,4 10 328,-12 114-36,3-81-1425,2 80 1,6-88-1390,7 41 0,-1-37-893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29.9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84 12403,'-11'-13'5449,"-14"-10"-3081,25 2-351,13 8-137,20 8-752,12 2-343,14 3-473,-7 0-224,5 0-720,-12 1-497,-7-1-743,-2 0-289,-14 0-207,-2 0 95,-10-1-55,-9-4-465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0.3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90 14427,'33'-89'7875,"-39"110"-6562,-2 0 0,-10 20 0,-2-2-522,-26 37-1,34-63-611,6-7-6,14-9-61,-2 0-110,0 0 0,1 0-1,-1 0 1,1 1 0,0 0 0,0 0 0,0 1-1,0 0 1,0 0 0,0 0 0,9 2 0,2 0-179,1 2 1,32 9 0,10 2-596,-50-12 381,0-1 1,0-1-1,0 1 1,0-2-1,0 0 0,0 0 1,0-1-1,0 0 0,0-1 1,0 0-1,10-5 0,13-4-1860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0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0 229 13539,'65'-41'8122,"-62"43"-6050,-8-2-496,4 0-223,-1 0-793,1-2-320,1 0-88,0 1-152,1-20-528,12-56-368,-16 33-1281,6 2-639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1.0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20 137 15131,'-19'-97'6298,"73"82"-3986,7 2-223,4 5-617,-5 5-664,-12 4-648,-8 1-304,-4 9-1032,-3-3-729,-11 1-1167</inkml:trace>
  <inkml:trace contextRef="#ctx0" brushRef="#br0" timeOffset="1">7 290 11674,'-6'-5'10587,"25"5"-8203,16 0-935,7 0-257,11 8-928,-5-5-536,0 6-1417,4 5-895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1.4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1 228 15651,'45'11'6866,"-51"-32"-3553,2-13-1857,1-3-184,13-6-1208,3 0-672,6 10-1168,12 5-761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1.7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233 14 10394,'27'-7'1947,"-1"1"1816,-38 11-1682,-14 9-1347,0 0-1,0 2 0,2 1 1,0 0-1,1 2 0,0 1 1,2 1-1,-32 40 0,50-58-691,0 1 0,0 0 0,0 0 0,1 0 0,0 1 0,0-1 0,0 1 0,0-1 0,1 1-1,-1-1 1,1 1 0,0 8 0,1-10-31,0 0 0,0 0-1,0 0 1,1-1 0,-1 1-1,1 0 1,0 0 0,0 0-1,0-1 1,0 1 0,1-1-1,-1 1 1,1-1 0,-1 1 0,1-1-1,0 0 1,0 0 0,0 0-1,0 0 1,0 0 0,1 0-1,2 1 1,2 2-10,0-2 0,1 1 0,-1-1-1,1 0 1,0-1 0,0 1 0,0-2 0,0 1 0,0-1-1,1 0 1,13-1 0,9-2-80,52-9 0,-65 8 78,-1 0-1,1-2 1,-1 0-1,0-1 1,0-1-1,0 0 1,-1-2-1,0 1 1,-1-2-1,0 0 0,0-1 1,-1-1-1,-1 0 1,24-27-1,-40 43 308,-5 6-25,1 1 1,0 1-1,-10 21 0,15-29-484,0 0 0,1 0 0,0 0 0,-1 0 0,2 0 0,-1 0 0,0 1 0,1-1 0,0 0 0,0 0 0,0 0 0,0 1 0,1-1 0,0 0 0,0 0 0,0 0 0,0 0 0,0 0 0,1 0 0,2 4 0,17 19-2878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2.1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2 324 14643,'0'-2'9938,"0"-42"-8641,-1-63-441,1 47-656,3 8-176,7 17-688,-1 14-513,9 18-1231,2 13-505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2.5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300 42 12059,'0'2'653,"0"0"1,0 0 0,-1 0 0,1 0 0,-1 0 0,1 0 0,-1 0 0,0 0-1,0-1 1,0 1 0,0 0 0,-2 3 0,-22 18 2575,15-16-2537,-1-1 0,1 0 0,-19 7 0,14-8-75,-1 0-1,0-1 1,-30 5-1,41-8-508,-1-1-1,0 1 1,0-1 0,1 0-1,-1-1 1,0 1 0,1-1-1,-1-1 1,0 1 0,1-1-1,-1 1 1,1-1 0,0-1 0,-7-3-1,10 5-88,1 0 0,-1 0 0,1-1 0,-1 1 0,1-1 0,-1 1 0,1-1 0,0 1 0,0-1 0,0 0 0,0 1 0,0-1 0,0 0 0,0 0 0,1 0 0,-1 0 0,1 0 0,-1 0 0,1 1 0,0-1 0,-1 0 0,1 0 0,0 0 0,1 0 0,-1 0 0,0 0 0,0 0 0,1 0 0,-1 0 0,1 0 0,0 0 0,1-3 0,1 0-11,0 0 0,0 1 0,0-1 0,0 1 0,0 0 0,1 0 0,0 0 0,0 1 0,0-1 0,8-4 0,-7 5-36,0 1 0,0-1 1,0 1-1,0 0 0,0 0 0,1 1 0,-1-1 1,1 1-1,-1 1 0,1-1 0,-1 1 0,1-1 0,-1 2 1,1-1-1,-1 1 0,1-1 0,10 4 0,-11-2-246,0 0 0,-1 1 0,1-1 0,0 1 0,-1 0 0,1 0 0,-1 0-1,0 0 1,0 1 0,-1 0 0,7 7 0,3 11-2523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3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189 0 14387,'-32'82'8636,"21"-59"-8249,-1 0 0,0-2 1,-2 1-1,0-2 0,-2 0 0,-21 22 1,5-19 159,24-17 78,25-11-365,23-6-415,0 3 1,0 1-1,1 2 1,71 0-1,-82 4-570,-8-1-821,-2-2-787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08.56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29 20 12883,'-1'-20'4721,"-17"61"-3425,8 1-400,23 2-8,2-6-63,24-14-337,9-1-128,3-14-192,-2-5-64,-14-8-240,-4-4-248,-10-3-753,1-2-519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4.6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1 114 12859,'6'-38'5585,"-6"61"-3281,-3 13-727,3 9-161,2-4-640,7-5-240,21-7-200,7-16 0,13-18-55,1-16-49,-7-13 64,-10-5-104,-15-5-64,-4 5 0,-15-2-264,0 4-200,0 13-913,0 9-639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5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29 284 12867,'-10'9'1743,"-6"5"894,13-15-1118,6-7 418,24-59 1601,-22 50-3255,1 0-1,1 0 1,0 1 0,2 0 0,-1 0-1,2 1 1,15-19 0,-24 33-278,0 0 1,0 0-1,0 0 1,1 0-1,-1 0 1,0 1-1,0-1 0,0 0 1,1 1-1,-1-1 1,0 1-1,1-1 1,-1 1-1,0 0 0,1-1 1,-1 1-1,0 0 1,1 0-1,-1 0 1,1 0-1,-1 0 0,0 0 1,1 1-1,-1-1 1,1 0-1,-1 1 0,0-1 1,1 1-1,-1-1 1,0 1-1,0 0 1,0-1-1,2 2 1,3 3 0,1 1 1,-2-1 0,1 1 0,8 11 0,-10-11-3,25 34-6,21 26-47,-46-61 41,1 0 0,0 0 0,0-1 0,0 1 0,0-1 0,1 0 0,0-1 0,0 1 0,6 2 0,-11-6 11,0 1 0,0-1 0,0 0 0,-1 1 0,1-1 0,0 0 0,0 0 0,0 0 1,0 0-1,0 0 0,-1 0 0,1 0 0,0 0 0,0 0 0,0 0 0,0 0 0,-1 0 0,1-1 0,0 1 0,0 0 0,0-1 0,-1 1 0,1 0 0,0-1 1,0 1-1,-1-1 0,1 1 0,0-1 0,0 0 0,0-1 38,0 0 1,0 0 0,0 0-1,0 0 1,-1 0 0,1 0-1,0 0 1,-1-1 0,0 1-1,0 0 1,1-3 0,-2-10 369,0 0 1,-4-25 0,3 32-253,-3-21 266,-5-31 53,10 56-480,0-1-1,0 1 1,0 0 0,0 0 0,1-1 0,0 1-1,-1 0 1,2 0 0,-1 0 0,4-8 0,-4 10-146,1 0 1,0 0 0,1 0 0,-1 1-1,0-1 1,0 1 0,1-1 0,-1 1 0,1 0-1,-1 0 1,1 0 0,0 0 0,-1 0-1,1 0 1,0 1 0,0-1 0,-1 1-1,1 0 1,0 0 0,0 0 0,-1 0 0,1 1-1,0-1 1,3 2 0,24 4-2675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6.8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363 0 8986,'-17'1'1692,"0"0"-1,0 1 1,0 1 0,0 0 0,-24 9-1,24-6-1177,2 0 0,-1 1-1,1 1 1,0 1 0,-21 15-1,26-16-473,0 0 1,0 1-1,1 0 0,0 1 0,1 0 1,0 0-1,0 1 0,1 0 0,1 0 0,0 1 1,0 0-1,1 0 0,1 0 0,0 0 1,0 1-1,2 0 0,-3 20 0,4-29-61,1 1-1,0-1 1,0 1-1,0 0 1,1-1-1,-1 0 1,1 1-1,0-1 1,0 1-1,1-1 1,-1 0-1,1 0 1,0 0-1,0 0 1,1 0-1,-1 0 1,1 0-1,-1-1 1,1 1 0,0-1-1,1 0 1,-1 0-1,6 4 1,0-2-97,1 0 0,-1-1 0,1 0 0,-1-1 0,1 0 0,0 0 0,0-1 0,1 0 0,13 0 0,68 0-930,-1-3 0,125-19 1,-110 9 988,-89 9 170,29-1 111,-43 3-141,-1 0 1,0 0-1,1 0 0,-1 1 0,0-1 0,1 1 1,-1 0-1,0-1 0,0 1 0,1 0 0,-1 0 1,0 1-1,0-1 0,3 3 0,-4-3-8,0 0-1,0 0 1,-1 0 0,1 1-1,-1-1 1,1 0-1,-1 0 1,1 0 0,-1 1-1,0-1 1,0 0 0,1 0-1,-1 1 1,0-1-1,0 0 1,0 1 0,-1-1-1,1 0 1,0 0-1,0 1 1,-1-1 0,1 0-1,-1 0 1,1 1-1,-1-1 1,1 0 0,-1 0-1,-1 2 1,-24 31 1291,21-29-1176,0 0 0,-1-1 1,1 1-1,-1-1 0,0 0 0,0-1 0,-1 1 0,1-1 0,-1 0 0,0-1 0,0 0 0,1 0 0,-1 0 1,-1-1-1,1 0 0,0 0 0,0-1 0,-9 0 0,12 0-139,0-1-1,0 0 1,0 1-1,0-1 1,0-1-1,0 1 1,0-1 0,1 1-1,-1-1 1,1 0-1,-1 0 1,1-1-1,0 1 1,-1-1 0,1 0-1,1 1 1,-1-1-1,0-1 1,1 1-1,-1 0 1,1 0 0,0-1-1,0 0 1,0 1-1,1-1 1,-1 0-1,1 0 1,0 0 0,0 0-1,1 0 1,-1 0-1,1 0 1,0-5-1,-1 4-67,1 1 0,0-1 0,1 1 0,-1-1 0,1 1-1,0 0 1,0-1 0,0 1 0,1 0 0,0 0 0,-1 0 0,1 0-1,1 0 1,-1 0 0,1 1 0,-1-1 0,1 1 0,0-1 0,0 1-1,0 0 1,1 0 0,-1 0 0,1 1 0,0-1 0,0 1 0,7-3-1,-5 2-222,1 1 0,-1-1 0,1 2-1,0-1 1,0 1 0,0 0-1,0 0 1,0 1 0,0 0 0,0 0-1,0 0 1,0 1 0,0 0 0,0 1-1,-1-1 1,9 4 0,19 13-2249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7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1 310 13651,'68'87'5016,"-55"-67"-2383,-16-25-504,3-10-1471,1-1 1,1 0-1,1 1 1,0 0-1,0-1 1,9-19-1,1-10-241,-5 13-219,-4 10-87,2 1 0,15-39 0,-21 59-110,0 1 0,0-1 0,0 1 0,0-1 0,1 1-1,-1 0 1,0-1 0,0 1 0,0-1 0,1 1 0,-1-1 0,0 1 0,0 0 0,1-1-1,-1 1 1,0-1 0,1 1 0,-1 0 0,1 0 0,-1-1 0,0 1 0,1 0-1,-1 0 1,1-1 0,-1 1 0,1 0 0,-1 0 0,1 0 0,-1 0 0,0-1 0,1 1-1,-1 0 1,1 0 0,-1 0 0,1 0 0,-1 0 0,1 0 0,-1 1 0,1-1-1,-1 0 1,1 0 0,-1 0 0,1 0 0,-1 0 0,1 1 0,-1-1 0,0 0-1,1 0 1,-1 1 0,1-1 0,-1 0 0,0 1 0,1-1 0,-1 1 0,14 23-18,-14-24 17,9 21-46,1-1 0,0-1-1,27 37 1,-32-50 35,0 0 1,1 0-1,0 0 1,0-1-1,0 0 1,1 0-1,0-1 1,0 0-1,0 0 1,0 0-1,1-1 1,0 0-1,-1 0 1,11 1-1,-12-2 12,0-1 0,1 0-1,-1 0 1,0-1 0,1 0-1,-1 0 1,1-1 0,-1 1-1,0-1 1,1-1 0,-1 1-1,0-1 1,0 0 0,0-1-1,0 1 1,0-1-1,-1 0 1,1 0 0,-1-1-1,0 0 1,0 0 0,0 0-1,0-1 1,-1 1 0,0-1-1,0 0 1,0 0 0,0-1-1,-1 1 1,0-1 0,0 0-1,0 0 1,-1 0 0,3-12-1,10-45 129,-16 70 163,-3 12-188,1 0 0,0 25 1,2-38-267,1 1-1,1-1 1,-1 0 0,1 0-1,0 1 1,0-1 0,1 0 0,-1 0-1,1 0 1,1-1 0,-1 1 0,1 0-1,0-1 1,6 8 0,-4-8-205,0 0-1,1-1 1,-1 0 0,1 0 0,0 0 0,1-1-1,-1 1 1,1-2 0,-1 1 0,1-1 0,0 0-1,0 0 1,0 0 0,0-1 0,10 0 0,-4 0-350,0-1 0,0-1 0,-1 0 1,1 0-1,0-2 0,0 1 0,19-8 1,-31 10 744,-1-1 1,0 1 0,1 0-1,-1 0 1,1 0-1,-1 0 1,0 0 0,1-1-1,-1 1 1,1 0 0,-1 0-1,1 0 1,-1 0-1,0 0 1,1 1 0,-1-1-1,1 0 1,-1 0 0,1 0-1,-1 0 1,0 0-1,1 1 1,-1-1 0,1 0-1,-1 0 1,0 0 0,1 1-1,-1-1 1,0 0-1,1 1 1,-1-1 0,0 0-1,0 1 1,1-1 0,-1 0-1,0 1 1,0-1 0,0 1-1,1-1 1,-1 0-1,0 1 1,0-1 0,0 1-1,0-1 1,0 1 0,0 0-1,0 27 3138,3-11 3702,-1-26-5482,-1-18-775,-11-83-45,-7-90-331,17 196-235,0 0 0,0 0 0,0-1 0,1 1 0,-1 0 0,1 0 0,2-7 0,-3 10-4,1 0-1,0 0 1,0 0-1,0 0 1,-1 0-1,1 0 1,0 0-1,0 0 1,0 0-1,0 0 1,1 0-1,-1 1 1,0-1-1,0 1 1,0-1 0,1 1-1,-1-1 1,0 1-1,0-1 1,1 1-1,-1 0 1,0 0-1,1 0 1,-1 0-1,0 0 1,1 0-1,1 0 1,14 2-24,-1 1 0,0 1 0,0 1 0,26 10 0,4 1 15,-22-10 12,-13-3 3,-1 0 0,1 0 0,-1 1 0,0 0 0,0 1 0,19 12 0,-29-17-2,1 0-1,0 1 1,-1-1-1,1 1 1,0 0 0,-1-1-1,1 1 1,-1-1-1,1 1 1,0 0 0,-1-1-1,0 1 1,1 0-1,-1 0 1,1 0 0,-1-1-1,0 1 1,0 0-1,1 0 1,-1 0 0,0-1-1,0 1 1,0 0-1,0 0 1,0 0 0,0 0-1,0 0 1,0-1-1,0 1 1,-1 0 0,1 1-1,-2 1 1,1-1-1,-1 0 0,0 0 1,1 0-1,-1 0 0,0 0 1,0 0-1,0 0 1,0-1-1,-4 3 0,-8 4-3,0-1-1,-24 9 1,4-4-366,0-2 0,-1-2 0,0-1 0,-60 4 0,92-11-902,17-2-6950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7.9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1 360 17852,'113'31'7273,"-113"-57"-4744,-3-10-545,-5-11-687,-3-3-681,6-1-672,5 7-472,6 12-1449,9 11-1031</inkml:trace>
  <inkml:trace contextRef="#ctx0" brushRef="#br0" timeOffset="1">496 297 12211,'-1'-5'5769,"-4"-5"-1880,3-11-2761,-3-3-32,1-6-664,-6-2-296,-2-4-440,-7-6-384,-10-5-1104,1-2-505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8.3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 12923,'0'0'89,"0"0"1,0 1 0,-1-1-1,1 0 1,0 0 0,0 0-1,0 1 1,0-1 0,0 0-1,0 0 1,-1 1 0,1-1-1,0 0 1,0 0 0,0 1-1,0-1 1,0 0 0,0 0-1,0 1 1,0-1 0,0 0-1,0 0 1,0 1 0,0-1-1,0 0 1,0 0 0,1 1-1,-1-1 1,0 0 0,0 0-1,0 0 1,0 1 0,0-1-1,1 0 1,-1 0 0,0 1-1,0-1 1,0 0 0,0 0-1,1 0 1,-1 0 0,0 0-1,0 1 1,1-1 0,-1 0-1,0 0 1,0 0 0,0 0-1,1 0 1,-1 0 0,0 0-1,0 0 1,1 0 0,-1 0-1,1 0 1,32 6 1045,1-1-1,0-2 1,44-1 0,-41-1-692,97-1 159,-50-1-1159,112 14 0,-170-10 478,0 2 1,0 1-1,-1 1 1,1 1-1,-2 1 1,1 1-1,-1 1 1,33 22-1,-50-28 161,-1-1 0,0 1-1,0 0 1,0 1-1,7 9 1,-11-13-19,-1-1 0,0 1 0,1 0 0,-1 0-1,0 0 1,0 0 0,0 0 0,-1 0 0,1 1 0,0-1 0,-1 0 0,1 0-1,-1 1 1,0-1 0,0 0 0,0 0 0,0 1 0,0-1 0,0 0 0,-1 0 0,1 1-1,-1-1 1,1 0 0,-3 4 0,0-2 96,0 0 1,0 0-1,-1 0 0,0 0 0,1-1 1,-1 0-1,0 0 0,-1 0 1,1 0-1,0-1 0,-1 1 0,0-1 1,1 0-1,-1-1 0,0 1 0,0-1 1,0 0-1,0 0 0,-5 0 1,2 0 57,-1 0 0,1-1 0,0 1-1,0-2 1,0 1 0,0-1 0,0-1 0,0 1 0,0-1 0,0-1 0,-13-5 0,18 6-160,-1-1 0,0 0-1,1 0 1,-1 0-1,1 0 1,0 0 0,0-1-1,0 0 1,0 0 0,1 1-1,-1-1 1,1-1-1,0 1 1,1 0 0,-1 0-1,1-1 1,-1 1-1,1-1 1,1 1 0,-1-1-1,1 0 1,-1 1 0,2-7-1,-1 7-111,0 1 0,1 0-1,-1 0 1,1 0 0,0 0 0,0 0-1,0 0 1,0 0 0,0 0 0,1 0-1,0 0 1,-1 0 0,1 1 0,0-1-1,0 1 1,0-1 0,1 1 0,-1 0-1,1 0 1,-1 0 0,1 0 0,0 0-1,-1 1 1,1-1 0,0 1 0,0 0-1,0 0 1,0 0 0,0 0 0,0 0-1,1 1 1,-1-1 0,0 1 0,5 0 0,0 0-431,-1 0 0,0 1 0,1 0 0,10 3 0,40 17-4551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8.8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0 28126,'26'9'-21,"-1"2"-1,0 0 1,-1 2-1,0 1 1,-1 0-1,0 2 1,-1 1-1,-1 0 1,24 27-1,-39-37-22,0 0-1,0 0 1,-1 1 0,0 0-1,0 0 1,-1 1-1,0-1 1,-1 1 0,0 0-1,0 0 1,2 11-1,-5-15 44,1 0 1,-1 1-1,0-1 0,0 0 0,0 0 0,-1 1 0,0-1 0,0 0 1,0 0-1,0 1 0,-1-1 0,0-1 0,0 1 0,-1 0 0,1 0 0,-1-1 1,0 1-1,0-1 0,-1 0 0,1 0 0,-5 4 0,-1-1 83,0 0-1,0-1 0,0-1 1,-1 1-1,0-1 0,0-1 1,0 0-1,0 0 0,-1-1 1,0 0-1,-15 1 1,11-2-6,0-1 0,1 0 0,-1-1 0,0 0 0,1-2 0,-1 1 0,0-2 0,-15-4 0,27 6-89,-1-1 1,0 1 0,1-1 0,-1 0 0,1 0 0,-1 0 0,1 0 0,0-1 0,0 1 0,-5-6 0,8 8-8,-1-1 0,0 0 0,1 0 0,-1 0 0,1 0 0,-1 0 0,1 0 0,0 0 0,-1 0 0,1 0 0,0 0 0,0 0 0,0 0 0,-1 0 1,1 0-1,0 0 0,0 0 0,1-2 0,-1 1-19,1 1-1,0-1 1,0 1 0,0-1 0,-1 0 0,2 1-1,-1 0 1,0-1 0,0 1 0,0 0 0,0-1-1,1 1 1,-1 0 0,1 0 0,1-1 0,9-5-242,0 1 0,0 0 0,1 1 0,0 0 0,0 1 0,1 1 0,-1 0 0,21-2 0,-1 2-733,1 1 1,48 4-1,-48 3-282,-1 1 0,62 18-1,24 6 1723,-93-30 1096,-26 0-1399,1 0 0,0 0-1,-1-1 1,1 1-1,-1 0 1,1-1 0,0 1-1,-1 0 1,1-1-1,-1 1 1,1-1 0,-1 1-1,1-1 1,-1 1 0,1-1-1,-1 1 1,0-1-1,1 1 1,-1-1 0,1-1-1,-1-1 183,0 0-1,1-1 0,-2 1 0,1 0 1,0 0-1,-1-1 0,1 1 0,-1 0 1,0 0-1,0 0 0,-2-4 0,-23-55 1894,-3-12-1951,28 72-425,-1-9-273,2 10 400,0 1 0,0 0 0,0 0 1,0 0-1,0 0 0,0-1 1,0 1-1,0 0 0,0 0 1,0 0-1,0 0 0,0-1 0,1 1 1,-1 0-1,0 0 0,0 0 1,0 0-1,0 0 0,0-1 0,0 1 1,1 0-1,-1 0 0,0 0 1,0 0-1,0 0 0,0 0 1,0 0-1,1 0 0,-1 0 0,0 0 1,0 0-1,0-1 0,1 1 1,-1 0-1,0 0 0,0 0 0,0 0 1,0 0-1,1 0 0,-1 1 1,0-1-1,0 0 0,0 0 0,0 0 1,1 0-1,-1 0 0,0 0 1,0 0-1,0 0 0,0 0 1,1 0-1,-1 1 0,14 5-2924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9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113 351 11626,'-104'39'5378,"98"-44"-2266,4-3-1055,2-6-9,5-19-527,3-9-385,3-15-568,1-6-224,-9 2-632,3 11-376,-6 16-929,2 11-623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39.9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78 13027,'2'9'2008,"15"55"6835,4 1-6376,-17-54-2398,1-1 0,0 1 0,1-1-1,0 0 1,0 0 0,1 0-1,0-1 1,1 0 0,9 8-1,-15-15-52,0 0 0,-1 0 0,1-1 0,0 1-1,0-1 1,0 1 0,0-1 0,0 0 0,0 0-1,1 0 1,-1 0 0,0 0 0,1-1-1,-1 1 1,0-1 0,1 1 0,-1-1 0,1 0-1,-1 0 1,0 0 0,1 0 0,-1 0 0,1 0-1,-1-1 1,0 0 0,1 1 0,-1-1 0,0 0-1,3-1 1,-2-1 40,1 0 1,0 0-1,-1-1 1,0 1-1,0-1 1,0 0-1,0 0 0,-1 0 1,1 0-1,-1-1 1,0 1-1,2-9 0,4-14 188,-1 0-1,3-29 1,-7 35-217,0 1 1,2-1 0,0 1 0,13-31 0,-17 49-85,0-1 1,1 1-1,-1 0 1,0 0-1,1 0 1,0 0-1,-1 0 1,1 0-1,0 0 1,0 0-1,0 1 0,0-1 1,0 1-1,0 0 1,1-1-1,-1 1 1,0 0-1,1 0 1,2 0-1,-1 0-142,0 0 0,1 1 0,-1 0-1,0 0 1,0 0 0,0 1 0,1-1 0,-1 1 0,0 0-1,7 3 1,5 2-719,0 2 0,0 0 0,-1 1 1,18 14-1,-32-23 865,3 3-86,0 0 0,0 0 0,0 0 0,0 0 0,-1 0 0,1 1 0,-1 0 1,0-1-1,4 8 0,-6-8 214,0 0 0,0-1-1,0 1 1,-1 0 0,0 0 0,1 0 0,-1 0 0,0-1 0,-1 1-1,1 0 1,0 0 0,-1 0 0,1-1 0,-1 1 0,0 0-1,0 0 1,-2 3 0,1-1 105,0 1 1,0-1-1,0 1 0,1 0 1,0-1-1,0 1 0,1 0 1,-1 0-1,1 0 0,0-1 1,1 1-1,-1 0 0,1 0 1,1 0-1,-1-1 0,5 11 1,-3-9-71,1-1 1,0 1-1,0-1 1,1 0 0,0-1-1,0 1 1,0-1 0,1 0-1,-1 0 1,1 0 0,1-1-1,11 6 1,-4-2-84,1-2 0,-1 1 0,2-2-1,-1 0 1,0-1 0,1-1 0,0 0 0,0-1 0,0 0 0,0-2 0,0 0 0,0 0 0,0-2 0,0 0-1,0-1 1,18-5 0,-31 7-280,1-1 0,0 1 0,-1 0 0,1-1 0,-1 0 0,0 0 0,1 0 0,-1 0 0,0-1 0,0 1 0,2-4 0,10-9-2123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40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111 103 14083,'26'-99'6065,"24"99"-3688,-1-1-961,0 1-240,-15 0-976,-3-2-456,-7 2-1288,-6 0-640</inkml:trace>
  <inkml:trace contextRef="#ctx0" brushRef="#br0" timeOffset="1">1 201 13875,'14'5'5673,"9"3"-3600,22-5-1209,14 2-152,6-3-1344,8-4-856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08.90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69 26 12131,'6'-3'5321,"17"0"-2089,8-6-1487,16 5-545,5-1-232,-5 3-536,2 2-160,-13 0-792,-10 5-440,-13 0-1208,-10 3-1273</inkml:trace>
  <inkml:trace contextRef="#ctx0" brushRef="#br0" timeOffset="1">0 202 11618,'2'4'9130,"32"-2"-8393,10 1-241,11-3-224,4-3-72,-4 3-1080,-4 2-969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40.7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25 354 13891,'-6'16'1802,"-5"9"1368,11-24-3136,0-1 0,0 0 0,0 0 1,0 0-1,0 0 0,0 0 0,0 0 0,0 0 1,0 0-1,0 0 0,0 0 0,0 1 0,0-1 0,0 0 1,0 0-1,0 0 0,0 0 0,-1 0 0,1 0 1,0 0-1,0 0 0,0 0 0,0 0 0,0 0 1,0 0-1,0 0 0,0 0 0,0 0 0,0 0 0,-1 0 1,1 0-1,0 0 0,0 0 0,0 0 0,0 0 1,0 0-1,0 0 0,0 0 0,0 0 0,0 0 0,-1 0 1,1 0-1,0 0 0,0 0 0,0 0 0,0 0 1,0 0-1,0 0 0,0-1 0,0 1 0,0 0 1,0 0-1,0 0 0,0 0 0,0 0 0,0 0 0,-1 0 1,1 0-1,0 0 0,0 0 0,0-1 0,-2-15 2784,1-16-1537,1 1 0,6-47 1,-4 66-1249,0 1 1,1-1 0,0 1 0,1 0 0,0 0-1,1 1 1,0-1 0,1 1 0,0 0 0,10-12-1,-8 13-47,1-1 0,0 1 0,1 1 0,0 0 0,0 0 0,1 1 0,0 0 0,0 1 0,0 0 0,1 1 0,0 0 0,0 1 0,1 0 0,-1 1 0,1 1 0,-1 0 0,16-1 0,-25 3-15,0 0-1,-1 0 1,1 0-1,0 0 1,0 0 0,-1 1-1,1 0 1,0-1-1,-1 1 1,1 0-1,0 0 1,-1 0-1,1 1 1,-1-1-1,4 3 1,-5-3 4,0 0 0,-1 0 1,1 1-1,0-1 0,0 0 1,0 1-1,-1-1 0,1 0 0,-1 1 1,1-1-1,-1 1 0,0-1 1,1 1-1,-1-1 0,0 1 0,0-1 1,0 1-1,0-1 0,0 1 0,-1 1 1,-1 4-21,0 0-1,-1 0 1,0-1 0,0 1 0,0-1-1,-1 0 1,0 0 0,0 0 0,-9 10-1,0-4 48,0 0-1,0 0 0,-1-2 1,-29 19-1,-68 25 841,106-51-748,4-3-75,1 0 0,0 0 1,0 0-1,-1 0 0,1 0 0,0 0 0,0 0 0,-1 0 1,1 0-1,0 0 0,0 0 0,0 0 0,-1 1 0,1-1 1,0 0-1,0 0 0,0 0 0,-1 0 0,1 1 0,0-1 1,0 0-1,0 0 0,0 0 0,-1 1 0,1-1 0,0 0 1,0 0-1,0 0 0,0 1 0,0-1 0,0 0 0,0 0 0,0 1 1,0-1-1,0 0 0,0 0 0,0 1 0,0-1 0,0 0 1,0 0-1,0 1 0,0-1 0,0 0 0,0 0 0,0 1 1,0-1-1,0 0 0,0 0 0,1 1 0,15 7 320,30 3-178,103 16-188,11 1-3447,-133-25 1355,-3-2-354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41.3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2 305 12451,'-1'1'168,"1"-1"1,0 1 0,0 0-1,-1 0 1,1 0 0,0-1-1,0 1 1,0 0 0,0 0 0,0 0-1,0-1 1,0 1 0,1 0-1,-1 0 1,0 0 0,0 0-1,0-1 1,1 1 0,-1 0-1,1 0 1,-1-1 0,0 1 0,1 0-1,-1-1 1,1 1 0,1 1-1,-1-1-2,1 0-1,0 0 0,0 0 1,0 0-1,0 0 0,0 0 1,1-1-1,-1 1 0,0-1 1,3 1-1,10 0 61,1 0-1,23-3 1,-27 1 172,1 1-302,0-1 1,0 0-1,0-1 0,0-1 0,0 0 1,0 0-1,0-2 0,-1 1 1,22-13-1,-33 16-86,1 0 0,-1 0 0,0 0 0,0 0 0,0 0-1,0 0 1,0-1 0,0 1 0,0 0 0,0-1 0,0 1 0,-1-1 0,1 1 0,0-1 0,-1 1 0,1-1 0,-1 1 0,0-1 0,0 0 0,1 1 0,-1-1 0,0 1 0,0-1 0,-1 0 0,1 1 0,0-1-1,0 0 1,-1 1 0,1-1 0,-1 1 0,1-1 0,-1 1 0,0-1 0,-1-1 0,-2-4 178,0 1 0,-1-1 0,0 1 0,0 0 0,-11-9 0,-12-8 1224,-53-34 0,1 2 13,77 53-1386,0 0-1,0 0 1,0-1-1,1 1 1,-1-1-1,1 1 1,0-1 0,-1 0-1,1 0 1,1 0-1,-1 0 1,-2-6 0,4 9-37,0-1 1,0 1-1,0-1 1,0 0-1,0 1 1,0-1-1,0 1 1,0-1-1,0 0 1,0 1-1,0-1 1,1 1-1,-1-1 1,0 1-1,0-1 1,1 0-1,-1 1 1,0 0-1,1-1 1,-1 1-1,1-1 1,-1 1-1,0-1 1,1 1-1,-1 0 1,2-1-1,0 0-18,1-1 0,-1 1 1,1 1-1,-1-1 0,1 0 0,-1 1 0,1-1 0,0 1 1,3 0-1,30 0-1095,0 2 0,-1 1 0,47 11 0,-15-3-2552,-19-4-1641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41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221 0 11835,'8'6'1110,"1"1"0,-1 0 0,0 0 0,0 1 0,-1-1 0,11 16 0,-16-20-967,-1 0 0,1 0 0,0 1 0,-1-1-1,0 1 1,0-1 0,0 1 0,0-1 0,0 1 0,-1-1 0,0 1 0,1 0-1,-1-1 1,-1 1 0,1 0 0,0-1 0,-1 1 0,0-1 0,0 1 0,0-1 0,0 1-1,-1-1 1,-1 5 0,-2-1 124,0 0 0,-1 0 0,1-1 0,-1 1 0,0-1 0,-1 0 0,0-1-1,0 0 1,0 0 0,0 0 0,-1-1 0,0 0 0,1-1 0,-2 1 0,1-1 0,0-1 0,-1 0-1,-15 2 1,18-3-97,0 0-1,0-1 1,0 0-1,-1 0 1,1-1-1,0 0 1,0 0-1,0 0 1,0-1-1,0 0 1,-11-5-1,13 5-101,0-1 0,1 1 0,-1-1 0,0 0-1,1 0 1,0 0 0,0-1 0,0 1 0,0-1 0,1 1-1,-1-1 1,1 0 0,0 0 0,0 0 0,0-1-1,0 1 1,-1-7 0,2 6-56,0 0-1,0 0 1,0-1-1,1 1 1,-1 0-1,1 0 1,0 0-1,1 0 1,-1 0 0,1-1-1,0 1 1,1 0-1,-1 0 1,1 1-1,0-1 1,0 0 0,0 1-1,1-1 1,0 1-1,-1-1 1,2 1-1,4-5 1,-4 5-99,1 0 0,0 0 0,1 0 0,-1 1 0,1 0 0,-1 0 0,1 0 0,0 1 0,0-1 0,0 2 0,1-1 0,-1 1 0,0 0 0,0 0 0,1 0 0,-1 1 0,12 1 0,-4 1-514,0 0 0,22 7 0,31 14-1874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42.1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 12907,'0'-1'453,"0"0"0,1 0 0,-1 0 0,1-1 0,-1 1 0,1 0 0,-1 0 0,1 0 0,0 0 0,-1 0 0,1 1 0,0-1 0,0 0 0,0 0 0,0 0 0,1 0 0,1-1-153,1 0-1,0 0 1,0 1 0,0-1-1,0 1 1,0 0-1,4-1 1,26-3 683,1 1-1,-1 2 1,41 2-1,-52 1-828,0 1-1,-1 1 1,1 1-1,-1 1 1,0 1-1,22 9 1,-39-13-157,0 1 1,-1-1-1,1 1 1,-1 0-1,1 0 1,-1 0-1,0 0 1,0 1-1,0 0 0,-1 0 1,1 0-1,-1 0 1,0 1-1,0-1 1,-1 1-1,1 0 0,1 4 1,-2-2-28,0 0-1,0 1 1,-1-1 0,0 0 0,-1 0 0,1 1-1,-1-1 1,-1 0 0,0 0 0,0 1 0,0-1-1,-3 8 1,0 0-20,-1 0 0,-1 0-1,-1-1 1,0 0 0,-1 0-1,0 0 1,-1-1 0,-13 15-1,-2-2 69,-1-1 0,-47 36 0,67-58-150,1 0-1,0 1 0,0 0 0,0 0 0,0 0 0,0 0 0,1 1 0,0-1 0,0 1 0,0 0 0,1 0 0,0 0 1,0 0-1,-2 7 0,2 17-2337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46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65 8386,'-34'-42'3697,"23"26"1793,11 9-296,10 10-1957,7 9-3618,26 25 822,-41-36-427,0 1 0,0-1 1,-1 0-1,1 1 0,0-1 0,-1 1 0,0 0 0,1-1 0,-1 1 1,0 0-1,0 0 0,0 0 0,0 0 0,0 0 0,0 0 0,0 0 0,-1 0 1,1 0-1,-1 0 0,0 1 0,1-1 0,-1 0 0,0 0 0,0 0 0,-1 1 1,1 2-1,1-2-60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58:47.3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51 11682,'1'-15'10190,"4"-3"-7072,-5 17-3169,1 0 0,-1 0 0,1 0 1,0-1-1,0 1 0,-1 0 0,1 0 1,0 1-1,0-1 0,0 0 0,0 0 1,0 0-1,0 1 0,0-1 0,1 0 1,-1 1-1,0-1 0,0 1 0,0-1 1,3 0-1,-3 1 189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62 301 10418,'-54'36'4597,"47"-26"-1576,11-16-649,0-18-1296,-1 0-1,0-40 1,-1 17-702,-3 2-170,0 35-158,0 1 0,1 0 0,0 0 0,1 0 0,0-1 0,0 1 1,1 0-1,0 0 0,0 0 0,6-13 0,-7 22-39,-1-1 1,0 1-1,0 0 1,0 0-1,0 0 1,0 0-1,1-1 1,-1 1-1,0 0 1,0 0-1,0 0 1,1 0-1,-1 0 1,0 0-1,0 0 1,0 0-1,1-1 1,-1 1-1,0 0 1,0 0-1,0 0 1,1 0-1,-1 0 1,0 0-1,0 0 1,0 0-1,1 0 1,-1 0-1,0 1 1,0-1-1,1 0 1,-1 0-1,0 0 1,0 0-1,0 0 1,1 0-1,-1 0 0,0 0 1,0 1-1,0-1 1,0 0-1,1 0 1,-1 0-1,0 0 1,0 1-1,0-1 1,0 0-1,0 0 1,0 0-1,0 0 1,1 1-1,-1-1 1,0 0-1,0 0 1,0 1-1,0-1 1,0 0-1,0 0 1,0 0-1,0 1 1,0-1-1,0 0 1,0 0-1,0 0 1,0 1-1,3 15 116,-3-16-113,1 7 14,1-1-1,0 1 1,0-1 0,0 1 0,1-1 0,0 0-1,0 1 1,6 7 0,-8-12-25,-1-1-1,1 0 1,1 0-1,-1 1 0,0-1 1,0 0-1,0 0 1,1 0-1,-1 0 1,0 0-1,1 0 1,-1 0-1,1-1 1,-1 1-1,1 0 1,-1-1-1,1 0 1,0 1-1,-1-1 1,1 0-1,-1 1 1,1-1-1,0 0 1,-1 0-1,1-1 0,0 1 1,-1 0-1,1 0 1,0-1-1,-1 1 1,1-1-1,-1 1 1,1-1-1,-1 0 1,1 0-1,-1 0 1,0 1-1,1-1 1,1-3-1,4-3 4,0-1 0,-1 1 1,0-2-1,0 1 0,6-14 0,0 2 34,-2 3-29,1 0 263,-10 18-244,0 0-1,0 1 1,0-1-1,-1 1 1,1-1-1,-1 1 1,1-1-1,-1 1 1,1-1-1,-1 1 1,0 0 0,0-1-1,0 1 1,0-1-1,0 1 1,0-1-1,-1 3 1,3 38 206,5 84 46,-5-109-639,0 0-1,2 0 0,0-1 0,1 1 0,7 17 0,6-5-1744,4-16-577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7938,'-2'6'6308,"-4"6"-3066,-3 5-2011,4 1-646,1 0 1,0 1 0,1-1-1,1 0 1,1 1-1,1 0 1,0-1 0,6 34-1,-5-46-525,0 0 0,1 0 0,-1 0 0,1 0 0,1 0 0,-1 0-1,1 0 1,0-1 0,0 1 0,1-1 0,0 0 0,0 0 0,0 0 0,0-1-1,1 1 1,-1-1 0,1 0 0,0-1 0,1 1 0,-1-1 0,0 0 0,1 0-1,0 0 1,0-1 0,0 0 0,0 0 0,0-1 0,0 0 0,12 1 0,-12-1-69,0-1 1,1 0 0,-1 0-1,0-1 1,1 1 0,-1-1 0,0-1-1,10-3 1,-13 4-164,-1 0 1,1 0-1,-1-1 0,1 1 0,-1-1 0,0 1 1,1-1-1,-1 0 0,0 0 0,0 0 0,0 0 0,-1 0 1,1 0-1,0-1 0,-1 1 0,0-1 0,1 1 1,-1-1-1,0 1 0,0-1 0,1-5 0,0-8-1963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 13843,'24'0'5857,"13"-8"-3600,7 10-945,2-2-424,-9 5-736,-3 6-464,-11-4-1048,-8 9-569</inkml:trace>
  <inkml:trace contextRef="#ctx0" brushRef="#br0" timeOffset="1">0 197 12115,'15'2'5193,"27"-1"-2417,9-1-1759,9-10-841,10 7-713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28 194 9586,'-10'13'840,"-7"7"2695,25-46-400,-3 13-2583,-1-1 0,0 1 0,-1-1 0,1-19 0,-2 19-126,0 0 0,0 1-1,2 0 1,5-16 0,-2 43 645,-6 1-720,-1-5-241,1 0 0,0 0 0,0-1 0,5 13 0,-6-20-111,0-1 0,0 0-1,1 0 1,-1 1 0,1-1 0,-1 0-1,1 0 1,0 0 0,-1 0-1,1 0 1,0 0 0,0 0-1,0 0 1,-1 0 0,1 0-1,0 0 1,0-1 0,0 1 0,0 0-1,1-1 1,-1 1 0,0 0-1,0-1 1,0 1 0,0-1-1,1 0 1,-1 0 0,0 1-1,0-1 1,1 0 0,-1 0 0,0 0-1,1 0 1,-1 0 0,0 0-1,0-1 1,1 1 0,-1 0-1,0-1 1,2 0 0,1 0-20,-1-1 1,0 0 0,1 0-1,-1 0 1,0 0-1,0-1 1,-1 1-1,1-1 1,0 1 0,-1-1-1,1 0 1,1-4-1,22-43-134,-22 42 138,-1 0 0,2 0 0,-1 0 0,1 1 0,9-13 0,-13 20 20,-1 1 0,1-1 1,-1 0-1,1 1 0,-1-1 0,0 1 0,1-1 1,-1 1-1,0-1 0,1 0 0,-1 1 1,0-1-1,0 1 0,1 0 0,-1-1 0,0 1 1,0-1-1,0 1 0,0-1 0,0 1 0,1-1 1,-1 1-1,0 0 0,0-1 0,-1 1 0,1-1 1,0 1-1,0-1 0,0 1 0,-1 0 1,2 26 76,-2-2-70,0-16-160,0-1 0,0 1 1,1 0-1,0-1 0,1 1 0,0-1 1,0 1-1,1-1 0,0 0 0,1 1 1,6 14-1,9-3-1620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09.28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10 184 14427,'3'70'5729,"-9"-78"-3640,-1-10-593,7-13-472,5-8-288,7-9-704,5 2-552,0 10-1328,-1 9-689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6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11787,'33'-26'4961,"-48"57"-3017,15-7-688,2-1-152,14-5-567,2-8-257,11-5-160,-3 1-104,2-6-64,8 2-80,-14-2-504,3 0-225,1 1-751,-10-4-544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12499,'27'0'5169,"20"7"-3385,-9-7-808,-3 0-263,-4 0-713,-3 0-329,-5 2-647,-12 1-352</inkml:trace>
  <inkml:trace contextRef="#ctx0" brushRef="#br0" timeOffset="1">0 96 12387,'7'0'4865,"7"2"-3249,11 0-528,14-1-480,8 1-544,3 1-1440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7 190 12499,'-6'-3'9237,"5"-5"-6616,5-13-4141,-2 14 2457,11-40-646,-12 46-273,-1-1-1,1 1 1,-1 0 0,1-1-1,0 1 1,0 0-1,-1 0 1,1-1 0,0 1-1,0 0 1,0 0-1,0 0 1,0 0 0,1 0-1,-1 1 1,0-1-1,2-1 1,-2 2-4,0 0-1,0 0 1,0 0 0,0-1-1,0 2 1,0-1 0,0 0-1,0 0 1,0 0 0,0 0-1,0 0 1,0 1 0,-1-1-1,1 1 1,0-1 0,0 0-1,0 1 1,0-1 0,0 2-1,4 2 27,-1-1 0,-1 2 0,1-1 0,0 0 0,-1 1 0,3 5 0,13 24 50,-13-21-83,1-1 0,1 0 0,-1-1 0,13 15 0,-19-25-4,0-1-1,-1 1 1,1 0-1,0 0 1,-1-1 0,1 1-1,0 0 1,0-1 0,0 1-1,0-1 1,0 1-1,0-1 1,0 1 0,0-1-1,0 1 1,0-1 0,0 0-1,0 0 1,0 0-1,0 1 1,0-1 0,0 0-1,0 0 1,0-1-1,0 1 1,0 0 0,0 0-1,0 0 1,0-1 0,0 1-1,0 0 1,0-1-1,0 1 1,0-1 0,0 1-1,1-2 1,-1 0 22,1 1-1,-1-1 1,0 1 0,0-1 0,0 1-1,0-1 1,0 0 0,-1 1-1,1-1 1,0 0 0,-1 0 0,1 0-1,-1 0 1,0 1 0,0-1 0,1 0-1,-1 0 1,-1-2 0,-1-16 261,1-1 0,2-28 1,0 41-311,0 0 0,0-1 0,1 1 0,0 0 0,0 0 0,1 0 1,0 0-1,7-12 0,-8 18-124,0 0-1,-1 0 1,1 0-1,0 0 1,0 0-1,0 1 1,1-1 0,-1 1-1,0-1 1,0 1-1,1 0 1,-1 0 0,1 0-1,-1 0 1,1 0-1,0 1 1,-1-1 0,1 1-1,-1 0 1,1 0-1,0 0 1,-1 0-1,1 0 1,0 0 0,-1 1-1,1-1 1,4 3-1,26 3-2618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12691,'69'37'5401,"-82"-50"-3001,10 0-871,2 2-721,1-9-368,9 4-568,-9-10-408,0-3-848,-1 5-473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39 13147,'-39'-39'5817,"69"39"-3328,15 5-1025,4-5-272,-10 0-880,7 2-184,-11-2-520,-5 0-288,0 0-944,3 6-521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71 12515,'1'3'443,"0"0"0,0-1 0,-1 1 0,1 0 0,-1 0 0,0 0 0,0 0 0,0-1 1,0 1-1,0 0 0,-1 0 0,1 0 0,-1 0 0,0-1 0,0 1 0,-1 3 0,0-2-162,-1-1 0,1 1-1,-1 0 1,0-1-1,1 0 1,-1 0 0,-1 0-1,1 0 1,-7 5-1,4-4-103,0-1-1,-1 1 1,1-1-1,-1 0 1,0-1 0,0 0-1,0 0 1,0 0-1,0-1 1,0 0-1,0 0 1,-11-1-1,14 0-124,1 0 0,-1-1 0,0 0 0,1 1 0,-1-1 0,1-1 0,-1 1 0,1 0 0,0-1 0,0 0 0,0 0 0,0 0 0,0 0 0,0 0 0,0 0 0,0-1 0,1 0 0,-1 1 0,1-1 0,0 0 0,0 0 0,0 0 0,0 0 0,1-1 0,-1 1 0,-1-6 0,2 5-46,0-1 0,0 0 1,1 0-1,-1 1 1,1-1-1,0 0 0,1 0 1,-1 0-1,1 1 0,0-1 1,0 0-1,0 1 0,1-1 1,0 0-1,-1 1 1,2 0-1,-1-1 0,0 1 1,6-6-1,-6 7-30,-1 1 1,1 0-1,0 0 0,0 0 1,1 0-1,-1 0 0,0 0 0,0 0 1,1 1-1,-1-1 0,1 1 1,0 0-1,-1 0 0,1 0 1,0 0-1,0 0 0,-1 0 0,1 1 1,0 0-1,0-1 0,0 1 1,0 0-1,0 0 0,0 1 0,0-1 1,0 0-1,4 2 0,-1 1-213,0-1 0,-1 1 0,1 0 0,-1 0 0,0 1 0,1 0 0,-2 0 0,1 0 0,0 0-1,-1 1 1,8 9 0,11 21-1953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11538,'41'-8'4906,"27"-7"-2994,63 1-328,32-4-95,34 0-457,29 5-248,3 5-352,-11-2-168,-14 8-224,-31 4-24,-53 1-24,-26 4 24,-47 1-40,-14-8-72,-33-2-224,-8-1-344,-23-5-1056,-8 0-337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8794,'40'-61'4281,"-32"64"-904,-3-2-2753,3 3-952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1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12451,'-11'43'4817,"7"-43"-3569,8 0-384,-6-7-560,2 6-1704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3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11530,'41'41'5666,"-33"-41"-1673,-6-5-1513,-1-8-896,7-5-455,0-8-769,-14-8-376,9-4-864,-13-4-537,4 15-1087,9 7 671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39.90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23 13915,'21'-7'4993,"27"-2"-4449,13 2-152,5 9-1264,2 3-3577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10.07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66 72 13435,'4'-51'4506,"-3"50"-4398,-1 0 0,1 0 0,-1-1 0,1 1-1,0 0 1,-1 0 0,1 0 0,0 0 0,0 0 0,0 0 0,0 0 0,0 0-1,0 0 1,0 1 0,0-1 0,0 0 0,0 1 0,0-1 0,1 1-1,-1-1 1,0 1 0,0-1 0,1 1 0,-1 0 0,0 0 0,0-1-1,1 1 1,-1 0 0,0 0 0,1 0 0,-1 1 0,0-1 0,1 0 0,-1 0-1,2 1 1,1 0 157,1-1-149,0 1 1,0-1 0,0 1 0,0 1-1,0-1 1,0 1 0,-1-1-1,1 1 1,0 1 0,-1-1 0,0 1-1,1-1 1,-1 1 0,0 1-1,5 4 1,-7-6-104,-1 0 1,1 0-1,-1 1 0,1-1 0,-1 0 1,0 1-1,0-1 0,0 1 0,0-1 1,-1 1-1,1 0 0,-1-1 0,1 1 1,-1 0-1,0-1 0,0 1 0,0 0 0,0-1 1,-1 1-1,1 0 0,-1-1 0,0 1 1,1 0-1,-1-1 0,0 1 0,-1-1 1,1 0-1,0 1 0,-1-1 0,-1 3 1,-9 8 139,0 1 0,0-2 0,-1 1 0,-1-2 0,0 0 0,-1 0 0,0-2 0,-30 15 0,41-22-2,0 0 0,0 0 0,0-1 0,0 0-1,0 0 1,-1 0 0,1 0 0,-5 0 0,10-2-142,0 0-1,-1 0 1,1 1 0,0-1-1,0 0 1,0 0 0,0 1 0,0-1-1,0 1 1,0-1 0,0 1 0,0-1-1,0 1 1,0 0 0,0-1 0,0 1-1,0 0 1,0 0 0,0 0 0,1 0-1,-1 0 1,1 0 0,34-3-26,-32 3 24,16 0-111,-1 1 1,1 1 0,-1 0-1,0 1 1,1 2 0,27 9-1,104 52-2695,-75-31 999,9-1-274,-88-35 3414,-3-4 1194,0-17-2055,1 3-271,2 0 0,0 1-1,1-1 1,1 0 0,1 0-1,3-31 1,-1 39-102,0-1-1,0 1 1,1 0 0,1 0-1,0 0 1,0 0 0,1 1 0,10-16-1,-13 23-97,1-1-1,0 1 0,0 0 0,0 0 0,1 0 0,-1 0 1,1 1-1,0-1 0,-1 1 0,1 0 0,0 0 0,1 0 1,-1 0-1,0 1 0,0 0 0,1 0 0,-1 0 1,0 0-1,1 1 0,-1 0 0,1 0 0,-1 0 0,1 0 1,6 2-1,-8-2-21,0 0 0,-1 1 0,0-1 0,1 1 0,-1-1 0,1 1 0,-1 0 0,0 0 0,1 0 0,-1 1 0,0-1 0,0 0 0,0 1 0,0-1 0,0 1 1,0 0-1,3 3 0,-4-3-1,0 0-1,0 0 1,-1 0 0,1 0 0,0 0 0,-1 0 0,0 1 0,1-1 0,-1 0 0,0 0-1,0 0 1,0 0 0,0 0 0,0 1 0,-1-1 0,0 4 0,-2 1-1,0 0 0,0 0 0,0 0 0,-1 0 0,0-1 0,0 0 1,-1 1-1,0-1 0,0-1 0,-8 8 0,-6 2 183,-2 0 1,1-2-1,-2 0 1,-38 16-1,64-29-177,0-1 0,0 1-1,1-1 1,-1 1-1,0 1 1,0-1 0,0 0-1,7 3 1,41 8-400,-46-9 371,54 11-1181,101 7 0,-49-7 843,-108-13 365,37 5-65,0 2 0,-1 2 0,0 1 0,46 18 0,-75-22-414,-11-1 1203,-22 1 1622,10-4-2019,6 0-237,-35 4 482,39-6-530,-1 0 1,1-1-1,0 1 0,-1-1 1,1 1-1,0-1 1,0 1-1,0-1 1,0 0-1,-1 0 0,1 0 1,0-1-1,1 1 1,-1 0-1,0-1 1,0 1-1,0-1 0,-2-3 1,1 0-38,-1-1 0,1 1 0,1-1 0,-1 0 0,1 1 0,0-1 0,0 0 0,1-1 0,0 1 0,0 0 0,0 0 0,1-1 0,0 1 0,0 0 0,1 0 0,0-1 0,0 1 0,3-10 0,-3 11-77,1-1 0,-1 1 0,1-1 0,1 1 0,-1 0 0,1 0 0,0 0 0,0 0 0,1 0 0,-1 1 0,1-1 0,0 1 0,0 0 0,1 0 0,-1 1 0,1-1 0,0 1 0,0 0 0,0 0 0,7-2 0,-8 4-69,1 0-1,-1 0 0,0 1 0,1-1 0,-1 1 0,0 0 0,1 1 1,-1-1-1,0 1 0,1 0 0,-1 0 0,0 0 0,0 1 0,0-1 1,0 1-1,0 0 0,0 0 0,4 3 0,9 7-1483,0 1 1,24 22-1,-15-11-1543,-8-11 1078,-14-10 1418,0 0-1,0 0 1,0 0-1,0 1 0,-1-1 1,0 1-1,5 5 0,-4 1-1183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3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62 12715,'1'-60'4905,"22"60"-3721,11-2-152,-3 4-392,0 1-320,0 10-232,-7 5-16,-17 3-72,-6 8 32,-15-1-16,-11 0 24,-9-1 113,-5-12-17,8-5-8,5-7-168,15-3-609,4-2-471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12811,'21'66'2896,"-13"-43"3703,-9-32-6458,1 0-1,0 1 0,0-1 1,1 0-1,0 0 1,0 1-1,1-1 1,0 1-1,1 0 0,0-1 1,0 1-1,0 0 1,1 0-1,1 1 1,-1-1-1,1 1 1,1 0-1,6-7 0,-5 6-201,0 0 0,1 1 0,0 0 0,0 1 0,0-1 0,1 2 0,-1-1 0,2 1 0,-1 0 0,0 1 0,1 0-1,0 1 1,0 0 0,0 0 0,13-1 0,-2 7-478,-21-3 522,1 1 1,-1-1-1,0 0 0,1 0 0,-1 1 1,0-1-1,0 0 0,0 1 0,1-1 1,-1 0-1,0 1 0,0-1 0,0 0 1,0 1-1,1-1 0,-1 1 0,0-1 1,0 0-1,0 1 0,0-1 0,0 0 0,0 1 1,0-1-1,0 1 0,0-1 0,0 0 1,0 1-1,-1-1 0,1 1 0,-1 1-3,0 1 0,-1-1 0,1 1 0,-1-1 0,0 0 0,0 0 0,0 0 0,0 0-1,0 0 1,0 0 0,-3 1 0,-106 75 619,110-77-593,0-1 0,0 1 1,0-1-1,0 1 0,0 0 0,1-1 0,-1 1 1,0 0-1,1 0 0,-1-1 0,0 1 0,1 0 1,-1 0-1,1 0 0,-1 0 0,1 0 0,-1 0 1,1 0-1,0-1 0,0 1 0,-1 0 0,1 0 1,0 0-1,0 1 0,0-1 0,0 0 0,0 0 1,0 0-1,0 0 0,1 0 0,-1 0 0,0 0 1,0 0-1,1-1 0,-1 1 0,1 0 0,-1 0 1,1 0-1,-1 0 0,1 0 0,-1 0 1,1-1-1,0 1 0,-1 0 0,1-1 0,0 1 1,0 0-1,0-1 0,0 1 0,-1-1 0,1 1 1,0-1-1,0 1 0,0-1 0,2 1 0,5 2-14,0 1 0,0-1 0,1-1 0,0 0 0,10 2 0,155 9-1608,-57-6 75,-86-6 1372,0-1 0,39-5 0,-37 2 184,-3 3-31,-29 0 70,0 0 0,0-1 0,0 1-1,0 0 1,-1 0 0,1 0 0,0 0-1,0 0 1,0 0 0,0 0-1,0 1 1,0-1 0,0 0 0,-1 0-1,1 1 1,0-1 0,0 0 0,0 1-1,-1-1 1,1 1 0,0-1 0,0 1-1,-1-1 1,1 1 0,0 0 0,-16 2 1720,1-2-1513,-41 4 287,52-5-508,0 0 0,1 0 1,-1 0-1,0 0 0,1 0 1,-1-1-1,0 0 0,1 1 1,-1-1-1,1 0 0,-1 0 1,1 0-1,-1-1 0,1 1 1,0-1-1,0 1 0,0-1 1,0 0-1,0 1 0,0-1 1,0 0-1,0-1 0,1 1 1,-1 0-1,1 0 0,-1-1 1,1 1-1,0 0 0,0-1 1,0 0-1,-1-4 0,1 3-36,0-1-1,1 0 0,-1 1 1,1-1-1,0 0 0,0 0 1,0 0-1,1 1 0,-1-1 1,1 0-1,0 1 1,1-1-1,-1 0 0,1 1 1,4-9-1,-3 9-52,0 1 0,0-1 0,1 0 0,-1 1 0,1 0 1,0 0-1,-1 0 0,1 1 0,1-1 0,-1 1 0,0 0 0,0 0 0,1 0 0,8-2 0,-11 4-30,0-1 0,1 1 0,-1 0 0,0-1 0,0 1 1,1 0-1,-1 1 0,0-1 0,1 0 0,-1 1 0,0-1 0,0 1 0,0 0 0,1-1 0,-1 1 0,0 0 0,0 0 0,0 1 0,0-1 0,-1 0 0,1 1 0,0-1 0,0 1 0,-1-1 1,1 1-1,-1 0 0,1 0 0,-1 0 0,0 0 0,0 0 0,0 0 0,0 0 0,1 3 0,4 16-1627,-3 0-1174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32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11074,'-34'31'7283,"3"5"-4849,27-30-2311,-1 1 0,2-1-1,-1 1 1,1 0 0,0 0-1,0 0 1,1 0 0,0 1-1,0-1 1,-1 9 0,4-14-105,-1 1-1,0-1 1,1 1 0,0-1 0,0 1 0,-1-1 0,2 1 0,-1-1 0,0 0-1,0 0 1,1 1 0,-1-1 0,1 0 0,0 0 0,-1 0 0,1-1-1,0 1 1,0 0 0,0-1 0,0 1 0,1-1 0,-1 0 0,0 0-1,1 0 1,3 2 0,4 1-20,0 0 0,0-1 0,1 1-1,17 1 1,-17-4-100,0-1 1,0 0-1,1-1 0,-1 0 0,0-1 1,0 0-1,0-1 0,18-7 1,-12 3-83,1 0 0,-2-2 0,1 0 0,21-15 0,-34 20 140,1 0 1,-1 0-1,0 0 0,0-1 0,7-9 0,-9 21 113,0 1 0,1-1 0,0 0 0,0 0 0,0 0-1,1-1 1,0 1 0,0-1 0,1 0 0,0 0 0,0-1-1,6 6 1,-4-7-86,-1 0-1,1-1 1,0 0 0,-1 0-1,1-1 1,1 0-1,-1 0 1,0-1-1,11 2 1,-15-3-186,0 0 0,1 0 0,-1 0 0,1 0 0,-1-1 1,1 1-1,-1-1 0,1 0 0,-1 0 0,0 0 0,0 0 0,1 0 0,-1-1 0,0 0 0,0 1 1,0-1-1,-1 0 0,1-1 0,0 1 0,-1 0 0,0-1 0,4-4 0,0-4-3352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3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11226,'15'3'5202,"-1"-5"-2482,6 2-1208,3-1-175,1 1-793,7 0-176,1 3-504,-1 3-320,-13 4-865,-5-5-511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3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12883,'-69'53'4817,"91"-56"-3889,12 0-392,4 3-1104,4 1-432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5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46 187 11050,'-9'3'489,"-27"9"2796,36-12-3260,0 1-1,0-1 1,0 0-1,0 0 0,0 0 1,0 0-1,0 0 1,0 1-1,0-1 1,0 0-1,0 0 1,0 0-1,0 0 0,0 1 1,0-1-1,0 0 1,0 0-1,0 0 1,0 0-1,0 0 0,0 0 1,0 1-1,0-1 1,1 0-1,-1 0 1,0 0-1,0 0 0,0 0 1,0 0-1,0 0 1,0 1-1,0-1 1,1 0-1,-1 0 1,0 0-1,0 0 0,0 0 1,0 0-1,0 0 1,1 0-1,-1 0 1,0 0-1,0 0 0,0 0 1,0 0-1,1 0 1,-1 0-1,0 0 1,0 0-1,0 0 0,0 0 1,0 0-1,1 0 1,-1 0-1,0 0 1,0-1-1,31 4 944,-8-3-584,-6 1-267,0 0 1,0-1 0,0-1 0,0-1 0,21-5 0,-36 7-123,-1-1 0,0 1 0,1 0-1,-1-1 1,1 0 0,-1 1 0,0-1 0,0 0 0,1 1 0,-1-1 0,0 0 0,0 0-1,0 0 1,0 0 0,0 0 0,0 0 0,0 0 0,0-1 0,0 1 0,-1 0-1,1 0 1,0-1 0,0-1 0,-1 1-2,0 0 0,0 0 0,0 0 0,0 0 0,0-1 0,0 1 0,-1 0 0,1 0 0,-1 0-1,0 0 1,1 0 0,-1 0 0,0 0 0,-2-1 0,-3-7 41,-1 0-1,0 1 1,0 0-1,-12-10 1,7 8 315,-1 1-1,0 1 1,0 0 0,0 1 0,-19-9 0,31 17-324,1 0-1,-1 0 1,1 0-1,-1 0 1,1 0-1,0 0 1,-1-1-1,1 1 1,-1 0-1,1 0 1,0-1-1,-1 1 1,1 0 0,-1 0-1,1-1 1,0 1-1,0 0 1,-1-1-1,1 1 1,0-1-1,0 1 1,-1 0-1,1-1 1,0 1-1,0-1 1,0 1-1,0-1 1,-1 1-1,1 0 1,0-1-1,0 1 1,0-2-1,13-5 234,24 0-547,-28 7-137,1 1 0,-1 0 1,0 0-1,12 3 0,8 5-1839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5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10 208 11074,'-9'1'4075,"25"2"-2540,35 1-607,-43-4-789,85-2 668,-83 1-800,0-1 0,0 0 0,0 0 1,-1-1-1,1 0 0,17-9 0,-25 11-18,-1 1 1,0-1 0,0 0-1,1 1 1,-1-1-1,0 0 1,0 0-1,0 0 1,0 1-1,0-1 1,0 0-1,0 0 1,-1-1-1,1 1 1,0 0-1,0 0 1,-1 0-1,1 0 1,-1-1-1,1 1 1,-1 0-1,1-1 1,-1 1-1,0 0 1,0-1-1,0 1 1,0 0-1,0-1 1,0 1-1,0 0 1,0-1-1,0 1 1,-1-1 0,1 1-1,0 0 1,-1 0-1,1-1 1,-1 1-1,0 0 1,1 0-1,-1 0 1,0-1-1,-1 0 1,-4-6 34,0 1 1,-1-1 0,0 1-1,-14-10 1,17 14 20,-8-5 239,0 0 0,0 0 0,-1 1 1,0 1-1,0 0 0,-19-6 0,52 0 340,-11 8-969,1 0-1,0 1 0,-1 1 1,20-3-1,-7 2-1018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5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10034,'7'-104'4169,"-4"104"-2137,0 2-287,-3 9 23,2 5-87,-5 5-385,3 7-256,1-2-560,-1-3-152,2-1-256,1-8-120,2-1-552,3-2-400,-3-9-848,-3 4-337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2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61 220 12515,'-55'42'5473,"55"-37"-1224,0-13-2625,0 6-664,0-8-352,0-34-576,3-55-376,-5 46-976,-4 2-576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2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14 106 12819,'-14'-58'4529,"14"57"-4452,0 0 0,0 0 1,0 1-1,1-1 1,-1 0-1,0 0 0,0 1 1,0-1-1,1 0 1,-1 1-1,0-1 0,0 0 1,1 1-1,-1-1 0,1 1 1,-1-1-1,1 1 1,-1-1-1,1 0 0,-1 1 1,1 0-1,-1-1 1,1 1-1,-1-1 0,1 1 1,0 0-1,-1-1 0,1 1 1,0 0-1,-1 0 1,1-1-1,0 1 0,-1 0 1,1 0-1,0 0 0,0 0 1,-1 0-1,2 0 1,5-2 379,10-4-143,-1 1 0,1 0 0,0 1 0,0 1 0,1 1 0,31 0-1,-38 2-298,-1 0-1,1 1 0,-1 1 0,1 0 0,-1 0 1,0 1-1,0 0 0,0 1 0,0 0 0,0 1 1,-1 0-1,14 9 0,-21-12-14,1-1-1,-1 1 1,0 0-1,0-1 1,-1 1-1,1 0 1,0 0-1,0 0 1,-1 0-1,0 1 1,1-1-1,-1 0 1,0 1-1,0-1 1,0 0 0,0 1-1,-1 0 1,1-1-1,-1 1 1,1-1-1,-1 4 1,0-2 2,-1-1 1,0 0-1,0 0 0,0 1 1,-1-1-1,1 0 1,0 0-1,-1 0 0,0-1 1,0 1-1,0 0 1,0-1-1,0 1 0,-4 2 1,-6 5 22,-1 0-1,1-1 1,-2 0 0,1-2 0,-26 12 0,30-15-45,-12 5-84,0 0 1,0-1-1,0-1 0,-1-1 1,-36 4-1,37-9-1013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10.58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147 0 11498,'7'11'8069,"-3"3"-4102,-3-9-3924,0-1 0,-1 1 0,0-1 0,0 0 0,0 1 0,0-1 0,-1 1 0,1-1 1,-1 1-1,0-1 0,-1 0 0,1 0 0,-1 0 0,1 0 0,-1 0 0,-1 0 0,1 0 0,-3 4 0,-4 1 103,1 0-1,-1-1 1,-1 0 0,-11 8-1,16-13-154,0 0-1,0 0 1,0-1 0,0 0-1,0 0 1,-1 0-1,1-1 1,-1 1-1,1-1 1,-1-1-1,-7 1 1,13-1-51,0 0 1,-1 0-1,1 0 0,-1 0 1,1 0-1,-1 0 1,1 0-1,0 0 1,-1 0-1,1 0 1,-1 0-1,1-1 1,0 1-1,-1 0 0,1 0 1,-1-1-1,1 1 1,0 0-1,-1 0 1,1-1-1,0 1 1,-1 0-1,1-1 1,0 1-1,0 0 0,-1-1 1,1 1-1,0 0 1,0-1-1,0 1 1,0-1-1,-1 1 1,1 0-1,0-1 1,0 1-1,0-1 0,0 1 1,0-1-1,0 1 1,0 0-1,0-1 1,0 0-1,4-15-1910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2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 14019,'-61'42'7042,"26"-15"-5783,-57 59 1,88-82-1192,0 0-1,1 0 1,-1 0 0,1 1 0,0 0-1,-5 9 1,8-12-57,-1-1 0,1 0 0,0 1 0,-1-1 0,1 0 0,0 0 0,0 1 0,0-1 0,0 0 0,0 1 0,0-1 0,0 0 0,1 1-1,-1-1 1,1 0 0,-1 1 0,0-1 0,1 0 0,0 0 0,-1 0 0,1 1 0,0-1 0,0 0 0,-1 0 0,1 0 0,0 0 0,0 0 0,0-1 0,0 1 0,0 0-1,1 0 1,-1-1 0,0 1 0,1 0 0,5 2 11,0 1 0,0-2 0,1 1 0,-1-1 0,0 0 0,1-1-1,-1 0 1,1 0 0,-1-1 0,1 0 0,0 0 0,-1 0 0,1-1 0,12-3-1,12-4-355,-1-2-1,36-15 0,-18 6-1776,-48 19 2039,-1 0 0,0 0 0,1 0 1,-1 0-1,1-1 0,-1 1 0,0 0 0,1 0 0,-1 0 0,0-1 1,1 1-1,-1 0 0,0 0 0,1-1 0,-1 1 0,0 0 0,0 0 0,1-1 1,-1 1-1,0 0 0,0-1 0,0 1 0,1 0 0,-1-1 0,0 1 1,0-1-1,0 1 0,0 0 0,0-1 0,0 1 0,0-1 0,1-4-925,6-2-1529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2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12 179 12243,'-11'54'7953,"11"-64"-5872,5-4-673,1-4-384,-3-20-728,1 4-408,-4-10-768,0 2-600,1 10-993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2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48 11787,'-41'-35'6093,"54"35"-5344,-1-1 0,1 0 0,14-3 0,32-2 106,-52 6-789,7-1 23,0 2-1,0-1 1,0 2 0,0 0 0,0 0 0,0 2 0,20 7-1,-33-11-83,0 1 0,0-1 0,0 1 1,0 0-1,0-1 0,0 1 0,-1 0 0,1 0 0,0 0 0,-1-1 0,1 1 0,0 0 0,-1 0 0,1 0 0,-1 0 0,1 0 0,-1 0 0,0 0 0,1 0 0,-1 0 0,0 0 0,0 1 0,0-1 0,0 0 0,0 0 0,0 0 0,0 0 0,0 0 0,0 0 0,-1 0 0,1 0 0,0 0 0,-1 0 0,1 0 0,0 0 0,-1 0 0,0 0 0,1 0 0,-1 0 0,1 0 0,-1 0 0,-1 1 0,-4 6 31,0-1 0,0 0 0,-14 12 1,-4 0 66,-34 21 1,24-17 3,34-23-107,0 0-1,1 0 0,-1 0 0,0 0 0,0 0 1,0 0-1,0 0 0,1 0 0,-1 0 0,0 0 1,0 0-1,0 0 0,0 0 0,1 0 0,-1 0 1,0 1-1,0-1 0,0 0 0,0 0 0,1 0 1,-1 0-1,0 0 0,0 1 0,0-1 0,0 0 1,0 0-1,0 0 0,0 0 0,0 1 0,0-1 1,0 0-1,0 0 0,0 0 0,1 1 0,-1-1 1,0 0-1,0 0 0,0 0 0,-1 1 0,1-1 1,0 0-1,0 0 0,0 0 0,0 0 0,0 1 1,0-1-1,0 0 0,0 0 0,0 0 0,0 0 1,0 1-1,-1-1 0,1 0 0,0 0 0,0 0 1,0 0-1,0 0 0,0 1 0,-1-1 0,1 0 1,0 0-1,0 0 0,0 0 0,0 0 1,-1 0-1,25 3-148,-14-3 105,32 3-132,-18-2 63,0 0 1,-1 2 0,1 1 0,42 13-1,-64-17 110,-1 0-1,0 1 1,0-1-1,0 0 1,1 1-1,-1-1 0,0 1 1,0 0-1,0-1 1,0 1-1,0 0 0,0 0 1,0 0-1,0 0 1,0 0-1,0 0 1,-1 0-1,1 0 0,0 0 1,-1 0-1,1 0 1,0 2-1,-1-2 10,0 0 0,0 0 1,-1 0-1,1 0 0,0 0 0,-1 1 1,1-1-1,-1 0 0,1 0 0,-1 0 0,1 0 1,-1 0-1,0-1 0,1 1 0,-1 0 1,0 0-1,0 0 0,0-1 0,-1 2 1,-8 5 104,0-1 1,-1 0-1,-20 8 1,-118 39 866,85-36-3710,80-20-2159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28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86 9450,'1'-59'4198,"-1"58"-3941,0-1 0,1 0 1,-1 1-1,1-1 0,-1 0 0,1 1 0,0-1 0,0 0 0,0 1 0,0 0 1,0-1-1,0 1 0,0-1 0,2-1 0,3 2 1585,-8 10 373,-29 56-1710,-4-1 1,-44 62-1,72-114-474,10-7 25,19-11 22,-19 4-80,21-6-61,0 1 0,1 0 0,-1 2 0,1 1 0,0 1 0,0 0 0,1 3 0,-1 0 0,0 1 0,45 8-1,-50-5-940,1-1 0,26 0 0,-15-3-1407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2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7 186 10690,'72'-23'5305,"-85"17"-1808,-2-9-1472,0-8-225,6-4-744,1-4-344,-1 5-424,5 5-184,-1 9-704,5 11-496,9 9-1192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2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3 156 12083,'-1'1'182,"1"-1"0,0 1 1,-1-1-1,1 1 1,0-1-1,0 1 0,0 0 1,-1-1-1,1 1 1,0-1-1,0 1 0,0 0 1,0-1-1,0 1 1,0 0-1,0-1 0,0 1 1,0-1-1,1 1 1,-1 0-1,0 0 0,1 1-100,-1 0 0,1 1 0,-1-1 0,1 0 0,0 0 0,0 0 0,0 0 0,0 0 0,0 0 0,1 0 0,-1 0 0,0-1 0,1 1 0,-1 0 0,1-1 0,0 1 0,0-1 0,-1 0 0,1 1 0,0-1 0,0 0 0,0 0 0,0 0 0,1-1 0,1 2 0,5 0 58,1-1-1,-1 0 1,1 0 0,-1-1 0,19-2-1,-25 2-112,67-8 203,-63 7-209,0-1 0,0 1 0,0-2 1,0 1-1,0-1 0,-1 0 0,10-5 0,-15 8-7,-1-1 1,0 1 0,1-1-1,-1 1 1,1 0-1,-1-1 1,0 1-1,0-1 1,1 1 0,-1-1-1,0 1 1,0-1-1,1 1 1,-1-1-1,0 1 1,0-1 0,0 1-1,0-1 1,0 0-1,0 1 1,0-1-1,0 1 1,0-1 0,0 1-1,0-1 1,0 1-1,0-1 1,0 1-1,-1-1 1,1 1 0,0-1-1,0 1 1,-1-1-1,1 1 1,0-1-1,-1 1 1,1-1 0,0 1-1,-1-1 1,0 1-1,-23-22 901,7 12-310,-1 0 0,-37-15 0,38 19-357,1-1 1,0 0-1,1-2 1,0 0 0,-24-18-1,38 27-247,1-1 0,-1 1 0,0-1 0,1 1 0,-1-1 0,1 1 0,-1-1 0,0 0 0,1 1 0,0-1 0,-1 0 0,1 1 0,-1-1 0,1 0 0,0 0 0,-1 1 0,1-1 0,0 0 0,0 0 1,0 1-1,0-1 0,0 0 0,0 0 0,0-1 0,0 1-16,1 0 0,-1 0 1,1 1-1,0-1 0,-1 0 1,1 1-1,0-1 0,-1 1 1,1-1-1,0 1 0,0-1 1,0 1-1,-1-1 0,1 1 1,0 0-1,0 0 0,0-1 1,1 1-1,47-4-932,-25 5 15,0 1 0,27 6 1,0 1-1299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2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13003,'58'36'5097,"-61"-51"-3521,-2-6-360,4-2-447,-1-8-409,-6-6-1080,0 0-513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3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18 11859,'-55'-18'5065,"76"21"-2409,10 4-847,3-6-425,3 1-416,6-8-848,2 6-464,-6-4-1256,2 3 151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2:3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13019,'15'-21'6794,"18"-8"-5032,-10 10-884,17-22 353,-1-1 1,32-48-1,-71 90-1205,0 0-1,1-1 1,-1 1-1,0 0 1,0 0 0,0-1-1,0 1 1,0 0-1,1 0 1,-1 0 0,0 0-1,0-1 1,0 1 0,1 0-1,-1 0 1,0 0-1,0 0 1,0 0 0,1 0-1,-1-1 1,0 1-1,0 0 1,1 0 0,-1 0-1,0 0 1,0 0 0,1 0-1,-1 0 1,0 0-1,0 0 1,1 0 0,-1 0-1,0 0 1,0 0-1,1 1 1,-1-1 0,0 0-1,0 0 1,1 0-1,-1 0 1,0 0 0,8 14 399,2 24-395,-9-33 3,2 9-608,1 0 0,0 0-1,1-1 1,1 0 0,0 1-1,1-2 1,0 1 0,1-1-1,13 15 1,-7-8-1811</inkml:trace>
  <inkml:trace contextRef="#ctx0" brushRef="#br0" timeOffset="1">13 186 13203,'4'0'5705,"14"0"-2704,8 1-1017,27-4-848,11-2-327,5-1-1154,0 3-671,2 3-1400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3:0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46 12035,'-30'-46'4689,"46"54"-3145,7 2-408,6-5-72,10 5-343,1-2-249,12-3-456,-11-3-264,-3-4-553,-6 0-303,-12 2-704,-7 0-1633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11.12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6 347 12331,'31'42'5015,"-31"-42"-4908,0 0-1,0 0 0,0 0 0,0 1 0,-1-1 0,-1 1 1805,2-1-1805,0 0 0,0 0 0,0 0 0,0 1 0,0-1 0,0 0 1,0 0-1,0 0 0,0 0 0,0 0 0,0 1 0,0-1 0,0 0 1,0 0-1,0 0 0,0 0 0,0 1 0,0-1 0,0 0 0,0 0 0,0 0 1,0 0-1,-13-11 1361,9 2-1308,0 0 0,1-1 0,0 1 0,1-1-1,0 0 1,1 0 0,0 1 0,0-1 0,1 0-1,0 0 1,1 0 0,0 0 0,1 0 0,3-12-1,-1 5-147,2 0 0,0-1 0,0 2 0,2-1 0,0 1-1,19-28 1,-20 35-25,0 1-1,0 1 0,1-1 0,-1 1 0,2 0 1,-1 1-1,15-8 0,-21 12-17,1 0-1,-1 1 1,1 0 0,-1-1-1,1 1 1,0 0 0,-1 0-1,1 1 1,0-1-1,0 0 1,0 1 0,0 0-1,0 0 1,-1 0 0,1 0-1,0 0 1,0 0-1,0 1 1,0-1 0,0 1-1,-1 0 1,1 0 0,0 0-1,-1 0 1,1 1 0,-1-1-1,1 1 1,-1-1-1,1 1 1,2 3 0,-2-1-4,0-1 1,-1 1 0,0 0 0,0 0-1,0 1 1,0-1 0,-1 0 0,1 1-1,-1-1 1,0 1 0,-1-1 0,1 1-1,-1-1 1,1 1 0,-2-1 0,1 1-1,0-1 1,-1 1 0,0-1 0,0 1-1,0-1 1,0 1 0,-1-1 0,0 0-1,0 0 1,-3 6 0,-1 0 74,0 1 1,-1-1 0,0 0-1,-1-1 1,0 0 0,0 0 0,-1 0-1,-17 12 1,-33 9 1846,59-29-1858,0-1 0,0 0 0,0 0 0,0 1 0,0-1 0,0 0 0,0 1 1,0-1-1,0 0 0,0 0 0,1 1 0,-1-1 0,0 0 0,0 0 0,0 0 1,0 1-1,1-1 0,-1 0 0,0 0 0,0 0 0,0 1 0,1-1 0,-1 0 1,0 0-1,0 0 0,1 0 0,-1 0 0,0 1 0,0-1 0,1 0 0,-1 0 0,0 0 1,0 0-1,1 0 0,-1 0 0,0 0 0,1 0 0,-1 0 0,0 0 0,0 0 1,1 0-1,19 6 120,90 28-51,25 7-184,-116-36-949,0-2 0,0 0 0,0-1 0,0-1 0,23-2 0,-24-2-1577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3:0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10962,'-3'0'4625,"-5"0"-2680,22 3-825,-7-3-192,25 2-208,6 1-72,7-3-151,12 0-129,-3 0-200,-2 1-64,-8 3-56,-9-3-40,-14 6-544,-12-9-297,-8-1-703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0:0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107 142 9946,'-85'14'3917,"66"-8"-1684,17 0-820,14 1 337,-6-6-1548,1-1 1,0 0-1,-1 0 1,1 0-1,0-1 1,-1 0 0,1 0-1,-1 0 1,1-1-1,-1 0 1,0-1-1,0 1 1,9-6-1,-3 2-38,-1-1 0,0 0 0,-1-1-1,0 0 1,17-17 0,-23 19-91,1 0 0,-1 0-1,0 0 1,-1-1 0,0 1 0,3-9 0,-5 13-38,-1 0 0,1 0 1,0 0-1,-1 0 1,0 0-1,0 0 1,1 0-1,-1 0 1,-1 0-1,1-1 1,0-1-1,-1 3-8,1 0 0,0 0 1,-1 0-1,1 1 0,-1-1 0,1 0 0,-1 0 1,1 1-1,-1-1 0,0 0 0,1 1 0,-1-1 0,0 1 1,1-1-1,-1 1 0,0-1 0,0 1 0,1-1 1,-1 1-1,0 0 0,0-1 0,0 1 0,0 0 1,0 0-1,1 0 0,-1 0 0,-1 0 0,-3 0 45,1 0-1,-1 0 0,1 1 0,0 0 1,-1 0-1,1 0 0,0 0 0,0 1 1,0-1-1,-1 1 0,2 0 0,-1 1 1,0-1-1,-5 5 0,-5 4 95,0 1-1,-13 16 1,14-13-40,0 0-1,-15 24 1,24-33-100,1 0 0,-1 0 0,1 1 0,0-1 0,1 1 0,0 0 0,0-1 0,0 1 0,0 13 0,1-18-22,1 0-1,0 0 1,1 0-1,-1-1 0,0 1 1,0 0-1,1-1 0,-1 1 1,1 0-1,0-1 1,-1 1-1,1 0 0,0-1 1,0 1-1,0-1 0,0 0 1,0 1-1,0-1 1,1 0-1,-1 1 0,0-1 1,1 0-1,-1 0 0,0 0 1,1 0-1,0 0 1,-1-1-1,1 1 0,-1 0 1,1-1-1,3 1 0,3 1 2,0-1-1,0 0 1,1-1-1,-1 1 1,9-2-1,-16 1-4,34-5-199,0-1 0,0-1 0,61-22 0,-88 26 108,2 0-313,0-1 0,0 0-1,0-1 1,0 0 0,-1 0 0,12-9-1,-7 1-1969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0:0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377 215 12067,'-109'67'5544,"73"-42"-4544,-30 30-1,47-39-826,2 1-1,0 1 0,1 1 0,1 0 0,0 1 0,2 0 0,0 1 0,-12 30 0,22-44-115,0 0 0,1 1 0,0-1 0,0 1 0,0-1 0,1 1 0,1-1 0,-1 1 0,1 0 0,0 0 0,1-1-1,0 1 1,0-1 0,1 1 0,-1-1 0,2 1 0,-1-1 0,1 0 0,0 0 0,8 13 0,-3-9 6,1 0 0,0 0 1,1-1-1,0 0 0,0-1 0,1-1 0,0 1 1,1-1-1,0-1 0,24 11 0,-3-5-34,1-1-1,0-1 0,0-2 1,1-2-1,0-1 0,0-1 1,69-1-1,-48-6-62,0-2 0,0-3 0,0-2 0,67-21 1,-95 22-13,0-2 1,-1-1 0,0-1 0,-1-1-1,-1-2 1,0-1 0,-1 0 0,0-2-1,41-40 1,-55 47 33,0 0-1,-1 0 1,0-1-1,-1 0 1,0 0-1,0-1 1,-2 0-1,0-1 1,0 0-1,-1 0 1,-1 0-1,0 0 1,-1 0 0,-1-1-1,0 0 1,-1 1-1,0-1 1,-1 0-1,-1 0 1,0 1-1,-5-20 1,1 15 40,-2 0 1,0 1-1,0 0 0,-2 0 1,0 1-1,-1 0 0,-1 1 1,0 0-1,-1 0 1,-1 2-1,-1-1 0,0 2 1,-20-16-1,15 14 22,-1 1-1,-1 1 1,0 1-1,-1 1 0,0 1 1,-1 1-1,0 1 1,0 1-1,-1 0 1,-36-3-1,24 7-17,0 1 0,0 3 0,0 1 0,0 1 0,0 2 0,-44 12 0,51-9-132,2 0 0,-1 2 0,1 1 0,1 1 0,0 2-1,1 0 1,0 1 0,-26 23 0,39-27-276,1 1 0,0-1 0,-16 25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0:0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11114,'2'2'524,"0"1"-1,1-1 0,-1 0 0,1 0 0,0 0 0,0 0 0,-1 0 0,1 0 0,0-1 1,0 0-1,5 2 0,-1-1-127,0 0 0,1-1 0,-1 0 0,13 1 0,2-3-152,-1 0 1,32-7 0,-45 7-216,0-1 1,0-1 0,0 1 0,0-1 0,0-1-1,0 1 1,13-10 0,-20 12-26,1 0 0,-1 0-1,1 0 1,-1 0 0,0 0 0,0-1 0,1 1 0,-1 0-1,0-1 1,0 1 0,0-1 0,0 1 0,-1-1 0,1 0-1,0 1 1,-1-1 0,1 0 0,-1 0 0,0 1 0,1-1-1,-1 0 1,0 0 0,0 0 0,0 1 0,0-1 0,0 0-1,-1 0 1,1 1 0,0-1 0,-1 0 0,0 0 0,1 1-1,-1-1 1,0 0 0,0 1 0,0-1 0,0 1 0,0-1-1,0 1 1,0 0 0,0-1 0,-1 1 0,1 0 0,-2-1-1,-9-9 258,-1 1 1,0 0-1,-1 1 0,0 1 0,0 0 0,-16-6 0,11 5 309,1 0 0,0-2 0,-17-12 0,35 23-556,-1 0-1,1 0 1,0-1 0,-1 1-1,1 0 1,0 0-1,-1-1 1,1 1 0,0 0-1,-1 0 1,1-1 0,0 1-1,-1 0 1,1-1 0,0 1-1,0 0 1,0-1 0,-1 1-1,1 0 1,0-1 0,0 1-1,0 0 1,0-1 0,0 1-1,0-1 1,0 1 0,0 0-1,0-1 1,0 1-1,0-1 1,0 1 0,0 0-1,0-1 1,0 1 0,0-1-1,0 1 1,0 0 0,0-1-1,1 1 1,-1-1 0,0 1-1,0 0 1,0-1 0,1 1-1,-1 0 1,1-1 0,24-9 205,36 4-244,25 8-700,-29 3-3420,-40-4-1098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1:2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0 12555,'2'0'7409,"-6"25"-5560,-20 25-681,-5 23-280,-12 28-536,4 3-104,-4 2-184,2-11-112,8-13-552,5-6-448,12-14-1145,2-7-2240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1:2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7 255 10138,'-2'-15'6170,"6"-2"-4026,12-17-1985,-12 26 727,-1 3-616,17-32 1043,-19 36-1213,0-1 1,0 0 0,0 1-1,0-1 1,1 1-1,-1-1 1,0 1 0,1-1-1,0 1 1,-1 0-1,1 0 1,0 0 0,-1 0-1,1 0 1,0 0 0,2 0-1,-4 1-78,1 0 0,-1 0 0,0 0 0,0 0 0,0 0 0,0 0 0,0 0 0,1 0 0,-1 0-1,0 0 1,0 0 0,0 0 0,0 0 0,0 0 0,0 1 0,1-1 0,-1 0 0,0 0 0,0 0 0,0 0 0,0 0 0,0 0-1,0 0 1,0 1 0,0-1 0,0 0 0,0 0 0,1 0 0,-1 0 0,0 0 0,0 1 0,0-1 0,0 0 0,0 0 0,0 0 0,0 0-1,0 0 1,0 1 0,0-1 0,0 0 0,0 0 0,0 0 0,-1 0 0,1 1 0,0-1 0,0 0 0,0 0 0,0 0 0,-5 14 414,-10 12-22,9-18-274,3-3-59,0 0-1,-1 1 1,0-1-1,0-1 1,-1 1 0,1 0-1,-1-1 1,0 0 0,-9 6-1,14-10-74,0 0-1,0 0 0,-1 0 0,1 0 0,0 0 1,0 0-1,0 0 0,0 0 0,0 0 0,-1 0 0,1 0 1,0 0-1,0 0 0,0-1 0,0 1 0,0 0 1,-1 0-1,1 0 0,0 0 0,0 0 0,0 0 1,0 0-1,0 0 0,0 0 0,0 0 0,-1-1 0,1 1 1,0 0-1,0 0 0,0 0 0,0 0 0,0 0 1,0 0-1,0-1 0,0 1 0,0 0 0,0 0 0,0 0 1,0 0-1,0 0 0,0-1 0,0 1 0,0 0 1,0 0-1,0 0 0,0 0 0,0 0 0,0-1 0,0 1 1,0 0-1,0 0 0,0 0 0,0-11 70,1 0 0,0 0 0,1 0 0,0 1 0,0-1 0,1 1 0,7-17 0,-3 10-12,1 1 0,0 0-1,21-29 1,-12 26-36,-17 19-27,1 0 1,-1-1-1,0 1 0,0 0 1,0 0-1,0 0 0,0 0 1,0 0-1,0 0 1,1 0-1,-1-1 0,0 1 1,0 0-1,0 0 1,0 0-1,0 0 0,1 0 1,-1 0-1,0 0 1,0 0-1,0 0 0,0 0 1,1 0-1,-1 0 0,0 0 1,0 0-1,0 0 1,0 0-1,1 0 0,-1 0 1,0 0-1,0 0 1,0 0-1,0 0 0,0 0 1,1 0-1,-1 0 1,0 0-1,0 0 0,0 1 1,0-1-1,0 0 0,1 0 1,-1 0-1,0 0 1,0 0-1,0 0 0,0 0 1,0 1-1,0-1 1,0 0-1,0 0 0,0 0 1,1 14-7,-7 16-47,3-15-154,-1-1-1,-1 1 1,0-1-1,-1 0 1,-1-1-1,0 1 1,-1-1-1,0-1 1,-13 16-1,2-13-1456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1:2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 11803,'-9'8'4400,"-13"23"-3287,-4 27-185,-15 38-96,0 13-112,2 11-336,-1-8-80,11-13-176,4-8-272,2-22-816,10-12-1344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1:2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58 103 9210,'7'-45'3655,"-1"30"-1309,0 17-695,2 19-108,-8-7-1257,0 0 0,-1 1 0,-5 27 0,5-37-238,0-1-1,0 1 0,-1 0 0,0-1 1,1 1-1,-2-1 0,1 1 0,-1-1 1,1 0-1,-1 0 0,0 0 1,0 0-1,-1-1 0,1 1 0,-6 3 1,8-7-28,1 1 0,0-1 0,-1 0 0,1 0 0,0 1 0,-1-1 0,1 0 1,0 0-1,-1 0 0,1 1 0,0-1 0,-1 0 0,1 0 0,-1 0 0,1 0 0,0 0 0,-1 0 1,1 0-1,-1 0 0,1 0 0,-1 0 0,1 0 0,0 0 0,-1 0 0,1 0 0,-1 0 0,1-1 1,0 1-1,-1 0 0,1 0 0,0 0 0,-1-1 0,0 1 0,-4-16 356,6-22-66,13-45-158,-12 74-144,0 0 0,0 1 1,1 0-1,1-1 0,-1 1 0,2 1 0,7-13 1,-12 19-8,0 1 0,0 0 0,0-1 1,1 1-1,-1 0 0,0-1 0,0 1 0,0-1 1,1 1-1,-1 0 0,0 0 0,1-1 0,-1 1 1,0 0-1,1 0 0,-1-1 0,0 1 0,1 0 1,-1 0-1,1 0 0,-1-1 0,0 1 0,1 0 1,-1 0-1,1 0 0,-1 0 0,1 0 1,-1 0-1,0 0 0,1 0 0,-1 0 0,1 0 1,0 0-1,3 15 97,-5 25 124,-1-16-99,-2-1 0,-8 33 1,10-49-42,0 0 0,-1-1 1,0 1-1,0-1 0,0 1 1,-1-1-1,0 0 1,0 0-1,-1-1 0,1 1 1,-1-1-1,-7 6 0,12-12-71,-1 1 1,1 0-1,0 0 0,0 0 0,-1 0 0,1 0 0,0 0 0,-1 0 0,1 0 0,0 0 0,0-1 0,-1 1 0,1 0 0,0 0 1,0 0-1,-1-1 0,1 1 0,0 0 0,0 0 0,0-1 0,0 1 0,-1 0 0,1 0 0,0-1 0,0 1 0,0 0 0,0 0 1,0-1-1,0 1 0,0 0 0,0-1 0,0 1 0,0 0 0,0-1 0,0 1 0,0 0 0,0-1 0,0 1 0,0 0 1,0 0-1,0-1 0,0 1 0,0 0 0,0-1 0,0-21 75,2 5-371,0 0 1,0 0 0,2 0-1,10-29 1,-4 11-1320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1:5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88 175 11258,'-49'0'6387,"54"1"-6071,-1 0 0,0-1 0,1 1 0,-1-1-1,1 0 1,-1 0 0,1-1 0,-1 1 0,1-1 0,-1 0-1,0 0 1,8-3 0,1-1 223,0-1 1,22-13-1,-19 9-116,-1-1-1,20-17 1,-32 26-359,0-1-1,0 0 1,0 1-1,0-1 1,-1-1-1,1 1 1,-1 0 0,0-1-1,0 1 1,0-1-1,-1 1 1,1-1 0,-1 0-1,0 0 1,0 0-1,0 0 1,1-7 0,-2 10-48,0 0 1,-1-1 0,1 1 0,0 0-1,0 0 1,-1 1 0,1-1 0,-1 0 0,1 0-1,-1 0 1,1 0 0,-1 0 0,1 0-1,-1 1 1,0-1 0,0 0 0,1 0 0,-1 1-1,0-1 1,0 0 0,0 1 0,0-1-1,0 1 1,1-1 0,-1 1 0,0 0 0,0-1-1,0 1 1,0 0 0,0 0 0,0 0-1,0 0 1,0 0 0,-1 0 0,0 0 0,-3 0 21,0 0 1,0 1-1,0 0 1,0 0-1,0 0 1,-4 2-1,-3 3-6,1 0 1,0 0-1,1 1 0,-1 0 0,1 1 1,1 0-1,-1 1 0,1 0 0,1 0 1,0 1-1,-12 18 0,9-11-28,1 0 0,0 1-1,2 0 1,0 0 0,1 1 0,-8 33-1,14-48-4,0 1-1,0 0 1,1-1-1,-1 1 1,1 0-1,0 0 1,0-1-1,1 1 1,-1 0-1,1-1 1,0 1-1,1-1 1,-1 1-1,1-1 1,3 7-1,-4-9 0,1 1-1,0-1 0,1 0 0,-1 0 1,0 0-1,0-1 0,1 1 0,-1 0 0,1-1 1,0 1-1,-1-1 0,1 0 0,0 0 1,0 0-1,-1-1 0,1 1 0,0-1 0,0 1 1,0-1-1,0 0 0,0 0 0,0 0 1,0 0-1,5-2 0,8 0-121,1-2-1,-1 0 0,0-1 1,0 0-1,0-1 1,-1-1-1,27-16 1,-28 14-584,0-1 1,0-1-1,-1 0 0,16-17 1,-10 7-1626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1:5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74 309 11586,'-15'8'1388,"0"0"0,-25 18 0,40-25-1338,-1-1 0,1 1 0,0-1 0,-1 1-1,1-1 1,0 1 0,0 0 0,0-1 0,-1 1 0,1-1 0,0 1 0,0-1-1,0 1 1,0 0 0,0-1 0,0 1 0,0 0 0,0-1 0,0 1 0,0-1-1,0 1 1,1 0 0,-1-1 0,0 1 0,0-1 0,1 1 0,-1-1 0,0 1-1,1-1 1,-1 1 0,0-1 0,1 1 0,-1-1 0,1 1 0,-1-1 0,1 0-1,-1 1 1,1-1 0,-1 0 0,1 1 0,-1-1 0,1 0 0,-1 0 0,1 1 0,1-1-1,31 15 1321,-31-15-1232,8 4 96,0-2 0,0 1 0,0-1-1,0-1 1,0 0 0,0 0 0,0-1 0,0-1-1,1 1 1,-1-2 0,0 1 0,15-6 0,-21 6-230,0 0 1,0-1-1,0 1 1,-1-1 0,1 0-1,0 0 1,-1-1 0,0 1-1,0-1 1,1 1-1,-2-1 1,1 0 0,0 0-1,0-1 1,-1 1 0,0 0-1,0-1 1,0 1-1,0-1 1,0 0 0,-1 0-1,1 0 1,-1 0 0,0 0-1,-1 0 1,1 0-1,-1 0 1,1 0 0,-1 0-1,0 0 1,-1 0 0,1 0-1,-2-7 1,0 5-5,0 0-1,0 0 1,0 1 0,-1-1-1,1 0 1,-1 1 0,-1 0-1,1 0 1,-1 0 0,0 0-1,0 0 1,-1 1 0,1-1 0,-1 1-1,-10-6 1,1 0 53,-2 1 0,1 1 1,-1 0-1,-23-7 0,33 13-39,-14-8 261,20 3-76,13-3-12,26-9-321,57-18 0,4-3-2925,-70 25 721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2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61 200 13659,'0'0'10250,"-2"0"-8946,0-1-351,1-1-833,-17-40-400,-10-43-953,20 43-519,7 14-817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1:5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9850,'-6'4'927,"-43"26"3822,32-19-4146,0 1 0,1 0 0,1 1-1,-23 25 1,19-15-221,2 1 0,0 0 0,2 1 0,1 1 0,1 1 0,-16 44 0,17-33 3,1 0 0,2 1 0,2 0-1,-4 54 1,10-81-314,1 0-1,0 0 1,1 0 0,0-1-1,1 1 1,0 0-1,1-1 1,1 1 0,-1-1-1,2 0 1,-1 0-1,2 0 1,10 16-1,-10-19-60,0-1-1,1 0 1,-1 0-1,1-1 1,1 0-1,-1 0 1,1-1-1,0 0 1,0 0-1,1-1 1,-1 0-1,1 0 1,0-1-1,0 0 1,0-1-1,0 0 1,15 2-1,10-2-11,0-1-1,0-2 1,0-1 0,-1-1-1,1-2 1,-1-2-1,35-11 1,-26 5-8,-1-2 0,0-2 1,-1-2-1,73-47 0,-88 49-43,0-1 0,-1-2-1,-1 0 1,-1-2 0,-1 0-1,27-38 1,-39 47 30,0-1 1,-1 0-1,-1 0 1,0-1-1,-1 0 1,-1 0 0,0-1-1,-1 1 1,-1-1-1,0 0 1,-1 0-1,-1 0 1,-1-32-1,-2 37 29,1 0 0,-2 0 0,1 0 0,-2 0 0,1 0 0,-1 1 0,-1 0 0,0 0 0,0 0 0,-1 0 0,0 1 0,-1 0 0,0 0 0,-1 1 0,1-1 1,-2 2-1,-16-14 0,11 11 3,-1 2 1,0-1-1,0 2 1,0 0 0,-1 0-1,0 2 1,-1 0 0,1 0-1,-1 2 1,1 0-1,-26 0 1,6 3-14,0 1 1,0 2-1,0 2 0,1 1 0,0 2 1,-37 13-1,28-6-141,0 3 1,1 2 0,1 1-1,-45 31 1,55-30-528,-35 33 0,-17 24-1365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2:18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0 107 10466,'2'-1'653,"0"-1"0,-1 1 0,1 0 0,0 0 0,0 0-1,0 0 1,0 0 0,0 1 0,0-1 0,3 0 0,33-2-506,-34 2 510,7 3 455,-11 3-385,-9 4 587,6-7-1037,-1 0 1,1-1 0,-1 1 0,0-1-1,1 0 1,-1 0 0,0 0 0,0-1-1,-7 1 1,10-1-233,0 0 1,0 0-1,0 0 0,0 0 1,0 0-1,0-1 0,1 1 1,-1 0-1,0-1 0,0 1 1,0-1-1,1 1 0,-1-1 1,0 1-1,1-1 0,-1 1 1,0-1-1,1 0 0,-2 0 1,2-1-17,-1 1 1,0-1 0,1 0 0,-1 1-1,1-1 1,0 1 0,-1-1 0,1 0-1,0 1 1,0-1 0,0 0 0,0 1-1,1-1 1,-1-2 0,1-1-9,0 1 1,1-1-1,-1 1 0,1 0 1,0 0-1,0-1 0,0 1 1,0 1-1,1-1 0,0 0 1,0 0-1,0 1 0,0 0 1,0-1-1,1 1 0,-1 1 1,1-1-1,0 0 0,0 1 1,0 0-1,0 0 0,0 0 1,9-3-1,-12 5-19,0 0 0,0 0 0,0 0 0,0-1 1,0 1-1,0 0 0,0 0 0,0 0 0,0 0 0,0 1 0,0-1 1,0 0-1,0 0 0,0 1 0,0-1 0,0 0 0,0 1 0,0-1 1,0 1-1,0-1 0,-1 1 0,1-1 0,0 1 0,0 0 0,-1 0 0,2 0 1,-1 1 0,0 0 0,0 0 0,0 0 0,0 1 0,-1-1 0,1 0 0,-1 0 0,1 0 0,-1 0 0,0 1 0,0 2 0,-1 5 13,0 0 1,0 0 0,-1-1 0,-4 13-1,6-20-61,-1 1-1,0-1 0,0 1 1,-1-1-1,1 1 0,0-1 1,-1 0-1,1 0 0,-1 0 1,0 0-1,0 0 1,0 0-1,0 0 0,0-1 1,0 1-1,0 0 0,-1-1 1,1 0-1,0 0 0,-1 0 1,-4 2-1,-1-4-1337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2:19.6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53 10434,'-14'-38'4212,"14"38"-4126,0-1 1,-1 1-1,1-1 0,0 1 1,0-1-1,0 1 0,0 0 1,0-1-1,0 1 1,0-1-1,0 1 0,0-1 1,0 1-1,0-1 0,0 1 1,0 0-1,0-1 0,0 1 1,0-1-1,0 1 1,1-1-1,-1 1 0,0 0 1,0-1-1,1 1 0,-1 0 1,0-1-1,0 1 1,1 0-1,-1-1 0,0 1 1,1 0-1,-1-1 0,0 1 1,1 0-1,0 0-8,-1 0-1,1 0 0,-1 0 1,0 0-1,1 0 1,-1 1-1,1-1 0,-1 0 1,0 0-1,1 0 1,-1 1-1,0-1 1,1 0-1,-1 1 0,0-1 1,0 0-1,1 1 1,-1-1-1,0 0 0,0 1 1,1-1-1,-1 0 1,0 1-1,0-1 0,0 1 1,0-1-1,0 0 1,0 1-1,0-1 1,1 1-1,-2 0 0,1 6 162,0 0-1,-1 0 1,1 1-1,-2-1 0,1 0 1,-1 0-1,0 0 1,-1-1-1,0 1 0,0 0 1,0-1-1,-1 0 1,0 0-1,0 0 1,0 0-1,-1 0 0,0-1 1,0 0-1,0 0 1,-1-1-1,-11 8 0,17-11-217,-1-1-1,1 0 0,0 0 0,-1 0 1,1 0-1,0 1 0,0-1 0,-1 0 0,1 0 1,0 0-1,-1 0 0,1 0 0,0 0 1,-1 0-1,1 0 0,0 0 0,0 0 1,-1 0-1,1 0 0,0 0 0,-1-1 0,1 1 1,0 0-1,-1 0 0,1 0 0,0 0 1,0 0-1,-1-1 0,1 1 0,0 0 1,0 0-1,-1 0 0,1-1 0,0 1 0,0 0 1,0 0-1,-1-1 0,1 1 0,0 0 1,0 0-1,0-1 0,0 1 0,0 0 0,0-1 1,0 1-1,0 0 0,-1-1 0,1 1 1,0 0-1,0 0 0,0-1 0,1 0 0,0-17 365,1 11-371,0 0 0,1 1 0,0-1 0,0 1 1,0 0-1,1 0 0,0 0 0,0 0 0,1 1 1,0-1-1,0 1 0,0 0 0,0 1 0,1-1 0,-1 1 1,1 0-1,0 0 0,7-2 0,-12 5-15,0 1-1,0 0 0,-1-1 1,1 1-1,0 0 1,-1 0-1,1 0 0,0 0 1,0 0-1,-1 0 1,1 0-1,0 0 1,0 0-1,-1 0 0,1 0 1,0 0-1,0 0 1,-1 1-1,1-1 1,0 0-1,-1 1 0,1-1 1,0 0-1,-1 1 1,1-1-1,0 1 0,-1-1 1,1 1-1,-1-1 1,1 1-1,0 0 1,0 1 0,-1 0 0,1 0 0,0 0-1,-1 0 1,1 0 0,-1 0 0,0 0 0,0 0 0,0 0 0,0 0 0,0 3 0,-1 2 7,0-1-1,0 1 0,0-1 1,-1 0-1,0 0 0,0 0 1,-4 7-1,-19 11 0,25-23-77,-1-1 0,0 1 0,0 0 0,0-1 0,0 1 0,0-1 0,0 1 0,0-1 0,0 0 0,0 1 0,0-1 0,0 0 0,0 0 0,0 0 0,0 1-1,0-1 1,0 0 0,0 0 0,0-1 0,0 1 0,0 0 0,0 0 0,0 0 0,0-1 0,0 1 0,0-1 0,0 1 0,0 0 0,-1-2 0,-6-10-2302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2:18.3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274 3 12379,'-9'-2'5697,"-2"2"-2721,-13 28-999,-4 16-209,-11 40-727,-3 15-321,3 21-480,1 4-264,19-14-840,4-10-569,5-26-543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2:20.7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112 139 12251,'-7'-1'572,"-13"-2"3174,2 9 4085,18-6-7817,-1 0 1,1 0 0,0 0-1,0 0 1,0 0-1,-1 0 1,1 0-1,0 0 1,0 0-1,0 0 1,-1 0 0,1 0-1,0 0 1,0 0-1,0 0 1,-1 0-1,1 0 1,0 0 0,0 0-1,0 0 1,-1-1-1,1 1 1,0 0-1,0 0 1,0 0-1,0 0 1,-1 0 0,1 0-1,0-1 1,0 1-1,0 0 1,0 0-1,0 0 1,-1 0-1,1-1 1,0 1 0,0 0-1,0 0 1,0 0-1,0-1 1,0 1-1,0 0 1,0 0 0,0-1-1,0 1 1,0 0-1,0 0 1,0 0-1,0-1 1,0 1-1,0 0 1,0 0 0,0 0-1,0-1 1,0 1-1,0 0 1,1 0-1,-1 0 1,0 0-1,0-1 1,1-7-11,0-1-1,1 1 1,0-1-1,1 1 1,-1 0-1,1 0 1,1 0-1,7-12 1,-9 17-3,-1 0-2,0 0-1,0 1 0,1-1 0,-1 1 0,1-1 0,0 1 0,0 0 0,0-1 0,0 1 0,0 0 0,0 0 0,0 1 0,1-1 1,-1 0-1,1 1 0,-1-1 0,1 1 0,0 0 0,-1 0 0,1 0 0,0 0 0,0 1 0,0-1 0,4 0 0,-7 1 0,1 0-1,0 0 1,-1 0 0,1 1-1,-1-1 1,1 0-1,0 0 1,-1 0-1,1 0 1,-1 1-1,1-1 1,-1 0-1,1 1 1,0-1-1,-1 0 1,0 1-1,1-1 1,-1 1-1,1-1 1,-1 1-1,1-1 1,-1 1 0,0-1-1,1 1 1,-1-1-1,0 1 1,1 0-1,-2 21-24,-14 19 79,10-34-19,1 1 0,-1-1-1,0 0 1,-1 0-1,0 0 1,0-1 0,0 0-1,-1 0 1,1 0-1,-2-1 1,1 0-1,0-1 1,-1 0 0,0 0-1,-12 4 1,19-7-17,0-1 0,0 1 0,0-1 0,0 0 0,0 1 0,0-1 0,0 0 0,0 0 0,0 0 0,0 0 0,0 0 1,0 0-1,0 0 0,0 0 0,0 0 0,0 0 0,0 0 0,0-1 0,0 1 0,1 0 0,-1-1 0,0 1 0,0-1 0,0 1 0,0-1 0,0 0 0,0 1 0,1-1 0,-1 0 1,0 1-1,1-1 0,-1 0 0,0 0 0,1 0 0,-1 1 0,1-1 0,-1 0 0,1 0 0,0 0 0,-1 0 0,1 0 0,0 0 0,0 0 0,0 0 0,-1 0 0,1 0 0,0 0 1,1-2-1,-1-1 8,1-1 0,-1 1 0,1 0 0,1 0 0,-1 0 0,0 0 1,1 0-1,0 0 0,0 0 0,3-4 0,0 3-15,0-1 0,1 1 1,-1-1-1,1 2 0,0-1 0,1 1 0,-1 0 0,14-7 0,-17 10-14,0-1-1,-1 1 1,1 0 0,0 0-1,0 0 1,0 0-1,0 0 1,0 1-1,1 0 1,-1-1-1,0 1 1,0 0-1,0 0 1,0 1-1,0-1 1,0 1-1,0 0 1,0-1-1,0 1 1,0 0-1,0 1 1,0-1-1,4 3 1,-5-2 3,-1 0 0,1 0 1,-1 0-1,0 0 0,1 0 1,-1 0-1,0 0 1,0 0-1,-1 1 0,1-1 1,0 0-1,-1 1 0,1-1 1,-1 0-1,0 1 0,0-1 1,0 1-1,0-1 0,0 0 1,0 1-1,-1-1 1,1 1-1,-1-1 0,0 0 1,1 1-1,-1-1 0,0 0 1,-2 3-1,0 2 14,-1-1 0,1 0 0,-1-1 0,0 1 0,0 0 0,-1-1 0,1 0 0,-11 8 0,8-8 20,0-1 0,-1 0-1,1 0 1,-12 3 0,16-6-25,1 0-1,0-1 0,0 1 0,-1-1 1,1 0-1,0 0 0,-1 0 1,1 0-1,-5 0 0,7 0-7,-1-1 0,0 1 0,0 0 0,1-1-1,-1 1 1,0 0 0,1-1 0,-1 1 0,0-1-1,1 1 1,-1-1 0,1 1 0,-1-1 0,0 1-1,1-1 1,0 0 0,-1 1 0,1-1 0,-1 0-1,1 1 1,0-1 0,-1 0 0,1 0 0,0 1 0,0-1-1,0 0 1,-1 0 0,1-1 0,0-6-151,-1 0 1,2-1-1,-1 1 0,1-1 1,3-13-1,9-21 866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2:23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382 1 7898,'-5'3'8986,"-13"17"-7610,1 16-128,-21 24-432,-6 8-184,-8 26 129,-8 5-25,10 12-40,6-1-24,15-17-280,9-13-88,15-30-224,7-11-48,11-15-360,-2-12-424,1-12-1136,-3-7-3634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2:24.3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370 4 11642,'1'-2'5202,"-6"1"-2946,-11 15-888,-5 19-343,-11 27-569,-9 13-160,4 17 56,-1 7 80,-6 9-24,5-9 32,5-11-64,6-19-104,12-23-160,8-8-152,3-15-416,-1-5-296,6-11-944,9-5-409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1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2108 1 10138,'-4'2'4877,"-6"28"-4281,2 23 235,3 1 1,2 99-1,1-21 220,-3-26-19,-24 129-1,6-89-385,15-85-259,-3 0 0,-2 0 0,-30 86 0,-11-24-143,-6-3-1,-4-3 1,-139 190 0,71-115-27,67-93-38,-4-3 0,-83 88 1,115-145-140,-37 36 95,4 3 0,-88 126 0,-76 209 407,155-267-338,15-25 278,-69 178 0,-106 432 565,238-728-1073,-43 158 279,40-139-706,1 0-1,0 0 1,2 1 0,0-1-1,4 31 1,0-32-2178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1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 9866,'-3'-4'7230,"4"4"-7140,-1 1-1,0-1 1,0 0-1,0 0 0,0 0 1,0 0-1,0 1 1,0-1-1,0 0 0,0 0 1,0 0-1,0 1 1,0-1-1,0 0 0,0 0 1,0 0-1,0 0 1,0 1-1,0-1 1,0 0-1,0 0 0,0 0 1,0 1-1,0-1 1,0 0-1,-1 0 0,1 0 1,0 0-1,0 0 1,0 1-1,0-1 0,0 0 1,0 0-1,-1 0 1,1 0-1,0 0 0,0 0 1,0 0-1,0 1 1,-1-1-1,1 0 0,0 0 1,0 0-1,0 0 1,-1 0-1,1 0 0,0 0 1,0 0-1,0 0 1,-1 0-1,1 0 0,0 0 1,0 0-1,0 0 1,0 0-1,-1 0 0,1 0 1,0 0-1,0-1 1,0 1-1,0 0 0,-1 0 1,6 30 348,2 0-1,1 0 1,1-1 0,17 37-1,-21-56-144,0 1-1,0 0 1,-1 0 0,-1 0-1,0 0 1,0 0-1,1 16 540,-4-27-775,1-1 0,-1 0 0,0 0 0,1 1 0,-1-1 1,1 0-1,0 0 0,-1 1 0,1-1 0,0 1 1,-1-1-1,1 0 0,0 1 0,-1-1 0,1 1 0,0 0 1,1-1-1,19-13 34,22-31 32,-26 26-238,1 0 1,0 2 0,1 0 0,1 1 0,0 1 0,24-13 0,-8 7-3703,-25 9 518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1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102 339 12923,'-12'15'1294,"10"-13"-957,1 0 0,0-1 0,-1 1 0,1 0 0,-1 0 0,0-1 0,0 1 0,1-1 0,-1 0 0,-3 2 0,0-10 1471,5-17-325,1-6-853,-1 0 0,-2-1 0,-1 1 0,-1 0 0,-1 0-1,-2 0 1,-1 1 0,-1 0 0,-14-30 0,22 59-615,1 0 1,0-1-1,0 1 1,-1 0-1,1 0 0,0-1 1,0 1-1,0 0 1,-1-1-1,1 1 0,0 0 1,0 0-1,0-1 1,0 1-1,0 0 0,0-1 1,0 1-1,0-1 1,0 1-1,0 0 0,0-1 1,0 1-1,0 0 1,0-1-1,0 1 0,0 0 1,0-1-1,0 1 1,0 0-1,1 0 1,-1-1-1,0 1 0,0 0 1,0-1-1,1 1 1,-1 0-1,0 0 0,0-1 1,0 1-1,1 0 1,-1 0-1,0 0 0,1-1 1,-1 1-1,0 0 1,1 0-1,-1 0 0,0 0 1,0 0-1,1-1 1,-1 1-1,0 0 0,1 0 1,-1 0-1,1 0 1,-1 0-1,0 0 1,1 0-1,-1 0 0,0 0 1,1 1-1,-1-1 1,0 0-1,1 0 0,-1 0 1,0 0-1,0 0 1,1 0-1,-1 1 0,30 10-36,-24-9 89,232 107 47,-225-102-120,-1-1-1,0 2 0,20 15 1,-30-21 6,1 0 0,-1 0 1,0 0-1,1 1 0,-1-1 1,0 1-1,-1-1 0,1 1 1,0 0-1,-1-1 0,1 1 1,-1 0-1,0 0 0,0 0 1,0 0-1,-1 0 0,1 1 1,-1-1-1,1 0 0,-1 0 0,0 0 1,0 0-1,-1 6 0,-1-3 18,0-1 0,-1 0 0,1 1-1,-1-1 1,0 0 0,-1 0-1,1-1 1,-1 1 0,0-1-1,0 0 1,0 1 0,0-2-1,-1 1 1,-7 4 0,-5 3 86,0-1 0,-1-2 0,-19 8 0,18-9 40,0 0 0,-35 6-1,45-11-138,0-1 0,0 0-1,0-1 1,0 0 0,0 0-1,0-1 1,0 0-1,-10-3 1,17 4-67,0-1 0,0 1 1,1-1-1,-1 1 0,0-1 0,1 0 0,-1 1 1,0-1-1,1 0 0,-1 0 0,1 0 0,-1 0 0,1 0 1,0-1-1,-1 1 0,1 0 0,0-1 0,0 1 1,0-1-1,0 1 0,0-1 0,0 1 0,1-1 1,-1 0-1,0 1 0,1-1 0,-1-2 0,1 2-141,0-1 1,1 0-1,-1 1 0,1-1 0,-1 0 0,1 1 0,0-1 0,0 1 1,0-1-1,0 1 0,1 0 0,-1-1 0,0 1 0,1 0 0,0 0 1,3-3-1,33-30-2952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2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79 12555,'-4'1'510,"-21"4"3259,21-8-1910,16-7-714,2 0-777,0 1 1,1 1 0,0 1 0,1 0 0,-1 1-1,1 0 1,1 1 0,-1 1 0,1 1 0,-1 0-1,1 1 1,30 1 0,-47 1-370,1 0-1,0 0 1,-1 0 0,1 0-1,-1 0 1,1 0 0,-1 0-1,1 0 1,-1 0 0,1 0-1,-1 0 1,1 1 0,-1-1-1,1 0 1,-1 0 0,1 0-1,-1 1 1,1-1 0,-1 0-1,1 1 1,-1-1-1,0 0 1,1 1 0,-1-1-1,1 1 1,-1-1 0,0 1-1,0-1 1,1 0 0,-1 1-1,0-1 1,0 1 0,1-1-1,-1 1 1,0 0 0,0-1-1,0 1 1,0 1-19,-1 0 0,1 0 0,-1 0 0,1 0 0,-1 0 0,0 0 0,0 0 0,0-1 0,0 1 0,-2 2 0,-34 38-467,-14-2 100,-12 11 106,63-51 275,0 0-1,1 0 1,-1 0-1,0 0 1,0 0-1,1 0 1,-1 0-1,0 0 1,0 0-1,0 0 1,1 0-1,-1 1 1,0-1-1,0 0 1,1 0-1,-1 0 1,0 0-1,0 0 1,0 1-1,0-1 1,1 0-1,-1 0 1,0 0-1,0 1 1,0-1-1,0 0 1,0 0-1,0 0 1,0 1-1,1-1 1,-1 0-1,0 0 0,0 1 1,0-1-1,0 0 1,0 0-1,0 0 1,0 1-1,0-1 1,0 0-1,0 0 1,0 1-1,0-1 1,-1 0-1,1 0 1,0 1-1,0-1 1,0 0-1,0 0 1,0 0-1,0 1 1,0-1-1,-1 0 1,1 0-1,0 0 1,0 0-1,0 1 1,0-1-1,-1 0 1,1 0-1,0 0 1,0 0-1,0 0 1,-1 0-1,1 1 1,0-1-1,0 0 1,-1 0-1,1 0 1,20-2-358,-16 2 326,41-5-368,52 2 0,-84 3 358,0 1-1,0 0 1,0 1-1,0 1 1,0 0-1,0 0 1,-1 2-1,20 8 0,-31-13 53,0 1 0,0-1 0,0 0 0,0 1 0,0-1 0,0 1 0,0-1 0,0 1 0,0 0 0,0-1 0,0 1 0,0 0 0,-1 0-1,1-1 1,0 1 0,0 0 0,-1 0 0,1 0 0,-1 0 0,1 0 0,-1 0 0,1 0 0,-1 0 0,0 0 0,1 0 0,-1 0-1,0 1 1,0-1 0,0 0 0,0 0 0,0 0 0,0 0 0,0 0 0,0 0 0,0 1 0,-1-1 0,1 0 0,0 0 0,-1 0-1,1 0 1,-1 0 0,1 0 0,-1 0 0,1 0 0,-1 0 0,0 0 0,1-1 0,-2 2 0,-5 4 57,1 0 1,-1-1-1,0 0 1,0-1-1,-8 5 1,13-8-55,-125 57 459,42-22-628,94-36-2427,14-6 950,12-5-1719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1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5 270 18180,'54'51'6881,"-67"-84"-5176,-3-9-305,3-18-616,5 0-232,-1 6-816,16 10-720,6 25-1537,-2 11-719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18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14635,'1'-1'8308,"5"6"-5522,11 16-3211,-9-11 534,7 11 104,0 0-1,22 41 1,-35-57-169,0-1 0,0 1 0,1-1 1,-1 1-1,1-1 0,0 0 0,0 0 0,1 0 1,-1 0-1,1-1 0,0 1 0,0-1 0,0 0 1,8 4-1,-11-7-18,0 0 0,-1 0 1,1 0-1,0 0 0,-1 0 1,1 0-1,0-1 0,0 1 1,-1 0-1,1-1 0,0 1 0,-1 0 1,1-1-1,-1 1 0,1-1 1,0 1-1,-1-1 0,1 1 1,-1-1-1,1 1 0,-1-1 1,0 0-1,1 1 0,-1-1 1,1 1-1,-1-1 0,0 0 1,0 0-1,1 1 0,-1-2 1,9-26 344,-7 22-255,-2 6-108,39-112 796,-34 100-784,0 1 0,1-1 0,1 1 1,0 0-1,0 1 0,1 0 0,9-11 0,-14 19-45,0-1 0,0 1-1,0 0 1,1 0 0,-1 0 0,1 0-1,-1 1 1,1-1 0,-1 1 0,1 0-1,0 0 1,-1 0 0,1 1 0,0-1-1,0 1 1,0 0 0,0 0 0,-1 0-1,1 0 1,7 2 0,-8-1-31,-1 0 0,1 0 0,0 0 0,0 0 0,0 0 0,-1 1 0,1 0 1,-1-1-1,1 1 0,-1 0 0,1 0 0,-1 0 0,0 0 0,0 1 0,0-1 0,-1 0 0,1 1 0,0 0 0,-1-1 0,0 1 0,1 0 0,-1 0 1,0-1-1,0 1 0,-1 0 0,1 4 0,1 10-44,-2 0 0,-2 31 0,0-33 169,1-1-1,1 0 1,3 28-1,-2-37-36,0 0 1,0 0-1,1 0 1,0-1-1,0 1 1,0 0-1,0-1 1,1 1-1,0-1 1,0 0-1,0 0 1,0 0-1,1 0 1,7 6-1,-5-6-3,-1 0 1,1 0-1,1 0 0,-1-1 0,0 0 1,1 0-1,0 0 0,0-1 0,-1 0 0,1-1 1,1 1-1,11 0 0,-15-2-66,0 0-1,0 0 1,-1-1 0,1 1-1,0-1 1,0 0 0,-1 0-1,1 0 1,-1 0 0,1 0-1,-1-1 1,1 0 0,-1 0-1,0 0 1,0 0 0,0 0-1,0 0 1,0-1 0,-1 0-1,1 1 1,-1-1 0,1 0-1,-1 0 1,0-1 0,2-4-1,20-41-2972,-17 26 549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1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89 115 13691,'-21'-95'5769,"56"89"-3512,1-2-1145,5 4-272,-7 3-584,-3 1-320,-12 1-928,-12 3-600</inkml:trace>
  <inkml:trace contextRef="#ctx0" brushRef="#br0" timeOffset="1">1 157 11803,'6'0'5529,"6"1"-1784,14-1-2913,11-1-344,2-1-488,2 1-496,1 4-1505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1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4 220 15475,'-3'8'3551,"2"-10"-1198,3-27-156,10-49-248,-11 76-1912,0-4 158,1 0 0,0 0-1,0 0 1,0 0 0,4-5 0,-6 10-174,1 0 0,-1 0 0,1 1 0,-1-1 0,1 0 0,-1 1 0,1-1 0,0 0 0,-1 1 0,1-1 0,0 1 0,0-1 0,0 1 0,-1-1 1,1 1-1,0 0 0,0-1 0,0 1 0,0 0 0,-1 0 0,1-1 0,0 1 0,0 0 0,0 0 0,0 0 0,0 0 0,0 0 0,0 0 0,0 1 1,-1-1-1,1 0 0,0 0 0,0 1 0,0-1 0,0 0 0,0 1 0,-1-1 0,1 1 0,0-1 0,0 1 0,0 0 0,8 7 53,0-1 1,0 1-1,-1 1 0,11 16 0,12 11 15,-24-30-73,50 48-1,-54-51-17,1 0-1,0 0 0,1 0 1,-1 0-1,0-1 0,1 0 1,-1 0-1,1 0 0,0 0 0,0-1 1,0 0-1,6 1 0,-10-2 10,0 0-1,0-1 1,-1 1-1,1 0 1,0-1-1,0 1 1,-1 0 0,1-1-1,0 1 1,-1-1-1,1 1 1,0-1-1,-1 0 1,1 1-1,-1-1 1,1 0-1,-1 1 1,0-1-1,1 0 1,-1 1-1,1-1 1,-1 0-1,0 0 1,0 0-1,0 1 1,1-1-1,-1 0 1,0 0 0,0 0-1,0 1 1,0-1-1,0 0 1,0-1-1,-2-31 148,2 30-131,-13-61 252,9 46-285,0 1 1,2-1 0,-2-21-1,4 37-45,0 1 0,0-1-1,0 1 1,0-1 0,1 1-1,-1-1 1,0 1 0,1-1-1,-1 1 1,1-1-1,-1 1 1,1-1 0,0 1-1,-1 0 1,1 0 0,0-1-1,0 1 1,0 0 0,0 0-1,2-1 1,-1 0-132,-1 1 0,1 1 1,0-1-1,0 0 0,1 0 1,-1 1-1,0-1 0,0 1 0,0 0 1,0 0-1,0-1 0,1 1 0,-1 1 1,0-1-1,3 1 0,31 8-2957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1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199 360 13955,'0'-56'7614,"-3"0"-4796,2 30-3343,-2 1-1,-1 0 1,-1 0-1,-13-37 0,16 56 225,-1 1 1,1 0-1,-1 0 0,0 0 0,-1 1 0,1-1 0,-1 1 1,1 0-1,-2-1 0,1 2 0,0-1 0,-1 0 0,1 1 1,-1 0-1,0 0 0,0 0 0,0 1 0,0 0 0,-1 0 1,1 0-1,-1 1 0,1-1 0,-1 1 0,0 1 0,1-1 1,-1 1-1,0 0 0,1 0 0,-1 0 0,-9 3 0,14-3 362,1 0-1,-1 0 1,1 0-1,-1 0 1,1 0-1,-1 0 1,1 0-1,0 0 1,-1 0-1,1 0 1,-1 0-1,1 0 1,-1 0-1,1 0 1,-1 0-1,1 1 1,0-1-1,-1 0 0,1 0 1,-1 1-1,1-1 1,0 0-1,-1 0 1,1 1-1,0-1 1,0 0-1,-1 1 1,1-1-1,0 1 1,-1-1-1,1 0 1,0 1-1,0-1 1,0 1-1,0-1 1,-1 1-1,1-1 1,0 0-1,0 1 1,0-1-1,0 1 1,0-1-1,0 1 1,0-1-1,0 1 1,0-1-1,0 1 0,1-1 1,-1 0-1,0 1 1,0-1-1,0 1 1,0-1-1,1 0 1,-1 1-1,0-1 1,0 1-1,1-1 1,-1 0-1,0 1 1,1-1-1,-1 0 1,0 1-1,1-1 1,0 0-1,28 20 3050,-2-10-1658,0-1 0,54 12 1,60-3-2251,-105-17-855,-3-1-672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74 223 10146,'-31'10'1541,"-6"0"-359,32-11 576,13-9 1739,5-3-2758,0-1 0,-2 0 0,1-1 0,-2 0 0,0-1 0,-1 0 0,8-19 0,13-20 484,-23 42-995,-6 11-96,0-1 0,0 1 1,1-1-1,-1 1 0,1 0 1,-1 0-1,1 0 0,0 0 1,2-2-1,-3 4-105,0-1 0,0 1 0,0 0 0,0 0 0,-1 0 0,1 0 0,0 0 0,0 0 0,0 0 0,0 0 0,0 0 0,0 0 0,0 0-1,0 0 1,0 1 0,0-1 0,0 0 0,-1 1 0,1-1 0,0 1 0,0-1 0,0 1 0,-1-1 0,1 1 0,0 0 0,0-1 0,-1 1 0,1 0 0,-1-1 0,2 3 0,8 9-7,-1 0 1,0 1-1,-1 1 1,0 0-1,-1 0 1,7 20-1,2 4-432,38 74-4555,-45-91 1745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13891,'19'-5'5417,"25"-5"-3729,11 2-447,12 0-449,5 4-280,-7 4-1168,-5 0-808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93 119 13275,'-13'-10'1186,"1"0"1,-1 1 0,-23-11-1,35 20-1131,0 0-1,1 0 1,-1 0-1,0 0 1,0 0-1,1 0 1,-1 0 0,0 0-1,1 0 1,-1 0-1,0 1 1,1-1-1,-1 0 1,1 0-1,-1 1 1,0-1-1,1 1 1,-1-1-1,1 0 1,-1 1 0,1-1-1,-1 1 1,1-1-1,-1 1 1,1 0-1,0-1 1,-1 1-1,1-1 1,0 1-1,-1 0 1,1-1 0,0 1-1,0 0 1,0-1-1,-1 1 1,1 0-1,0-1 1,0 1-1,0 0 1,0-1-1,0 1 1,1 1-1,-1 40 1012,1-33-800,-1-5-172,1 14 289,0 0 0,1 1 0,8 26 0,-9-40-322,1-1 0,-1 1 0,1-1-1,0 0 1,1 1 0,-1-1 0,1 0 0,4 5 0,-5-8-35,0 1-1,-1 0 1,1-1 0,0 0 0,0 1-1,0-1 1,0 0 0,0 0-1,1 0 1,-1 0 0,0 0-1,0-1 1,1 1 0,-1-1-1,0 1 1,1-1 0,3 0 0,-1-1 4,-1 0 0,0 0 0,0 0 0,0 0 0,0-1 0,0 1 0,0-1 0,0 0 0,0-1 0,-1 1 0,1 0 1,-1-1-1,1 0 0,-1 0 0,0 0 0,0 0 0,-1-1 0,1 1 0,-1-1 0,1 1 0,-1-1 0,2-5 1,2-3 70,-1-1 1,0 0 0,0 0 0,-1 0 0,3-26-1,-5 19-274,-1 0 0,-1 0 0,-1 0 0,-6-38 0,9 56-1201,5 4-483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36 157 11458,'-28'41'2934,"21"-30"2430,14-22-4585,-1 0-1,0 0 0,-1-1 1,0 0-1,-1 0 1,0 0-1,2-13 1,10-27 463,-16 52-1230,0-1 1,0 1-1,0-1 1,0 1-1,0-1 1,1 1-1,-1-1 1,0 1 0,0 0-1,1-1 1,-1 1-1,0-1 1,0 1-1,1-1 1,-1 1-1,0 0 1,1-1-1,-1 1 1,1 0-1,-1-1 1,1 1-1,-1 0 1,0 0-1,1-1 1,-1 1-1,1 0 1,-1 0 0,1 0-1,-1 0 1,1 0-1,-1 0 1,1 0-1,-1 0 1,1 0-1,-1 0 1,1 0-1,-1 0 1,1 0-1,-1 0 1,1 0-1,-1 0 1,1 0-1,-1 1 1,2-1-1,19 19 39,-13-10 11,8 6-53,75 66-16,-78-71 3,0-1 0,1 0 1,0-1-1,0-1 0,25 10 0,-39-17 4,1 0 0,-1 1 1,1-1-1,-1 0 0,1 0 1,-1 0-1,1 0 0,-1 1 1,1-1-1,0 0 0,-1 0 1,1 0-1,-1 0 0,1 0 1,-1 0-1,1 0 0,0-1 1,-1 1-1,1 0 0,-1 0 1,1 0-1,-1-1 0,1 1 1,-1 0-1,1 0 0,-1-1 1,1 1-1,-1 0 0,0-1 1,1 1-1,-1-1 1,1 1-1,-1-1 0,0 1 1,1 0-1,-1-1 0,0 1 1,0-1-1,1 0 0,-1 1 1,0-1-1,0 1 0,0-1 1,0 1-1,0-1 0,1 1 1,-1-1-1,-1-1 0,-2-32 37,2 28-28,-11-39 80,9 36-98,0-1 0,1 0 0,0 0 0,0 0 0,1 0-1,0 0 1,1-13 0,0 21-95,1 0-1,-1 1 0,1-1 0,0 0 0,-1 0 1,1 1-1,0-1 0,0 1 0,0-1 0,0 0 1,0 1-1,1 0 0,-1-1 0,0 1 0,1 0 1,-1 0-1,1 0 0,-1 0 0,1 0 0,-1 0 1,1 0-1,0 0 0,-1 0 0,1 1 0,0-1 1,0 1-1,0 0 0,-1-1 0,1 1 0,0 0 1,0 0-1,0 0 0,0 0 0,0 0 0,2 1 1,21 2-2470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12835,'0'0'5415,"5"-7"-4252,19-32 400,-2 0-1,-1-2 0,-2 0 0,-2-1 0,14-56 0,-28 92-974,-2 9-244,2 17-193,-1 31-676,8 66-2429,0-2-3660,-9-82 2297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2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230 116 10994,'7'5'10239,"-31"6"-7632,18-9-2815,-6 3 509,0 0 1,0-2 0,-1 1-1,1-1 1,-1-1 0,-14 1-1,23-3-220,0 0 1,-1 0-1,1 0 0,0-1 0,0 1 1,0-1-1,0 0 0,0 0 0,0-1 1,0 1-1,0-1 0,0 0 0,0 0 0,1 0 1,-1 0-1,1-1 0,-1 1 0,1-1 1,0 0-1,0 0 0,1 0 0,-1 0 1,0-1-1,1 1 0,-3-6 0,4 7-75,-1 0 0,1-1 0,0 1 0,0 0 0,0-1-1,0 1 1,0-1 0,1 0 0,-1 1 0,1-1 0,0 0 0,-1 1-1,1-1 1,0 0 0,1 1 0,-1-1 0,0 0 0,1 1-1,0-1 1,-1 0 0,1 1 0,0-1 0,0 1 0,1 0 0,-1-1-1,0 1 1,1 0 0,-1 0 0,1 0 0,0 0 0,0 0 0,0 0-1,0 0 1,0 0 0,0 1 0,0-1 0,1 1 0,-1 0 0,4-2-1,-1 1-150,1-1-1,0 1 1,1 0-1,-1 1 1,0 0-1,0 0 0,1 0 1,-1 0-1,1 1 1,-1 0-1,0 1 0,1-1 1,-1 1-1,0 1 1,11 3-1,49 27-4389,-32-15 586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13555,'1'-3'5897,"7"-5"-3272,7 1-769,13 3-1000,4 0-352,12 4-328,6 4-392,-1 2-912,0 5-584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58 215 13627,'-3'2'211,"-5"2"566,0 1 0,1 1 0,-1-1 0,-12 14 0,20-18-737,-1-1 1,1 0-1,0 1 1,-1-1 0,1 0-1,0 1 1,0-1 0,-1 0-1,1 1 1,0-1 0,0 1-1,0-1 1,0 1-1,0-1 1,0 0 0,-1 1-1,1-1 1,0 1 0,0-1-1,0 1 1,0-1 0,1 1-1,-1-1 1,0 1 0,0-1-1,0 0 1,0 1-1,0-1 1,0 1 0,1-1-1,-1 0 1,0 1 0,0-1-1,1 1 1,-1-1 0,0 0-1,1 1 1,0-1-1,2 2 48,0-1 0,0 0 0,0 0 0,0 0 0,1 0 0,-1-1 0,0 1 0,1-1 0,-1 0 0,4 0 0,3 0-9,0-1 0,0 0 0,1-1 1,-1 0-1,0-1 0,-1 1 0,12-6 0,-17 6-64,1 1-1,-1-1 1,0-1-1,1 1 1,-1-1-1,0 1 1,-1-1-1,1 0 1,0-1-1,-1 1 1,1-1 0,-1 1-1,0-1 1,-1 0-1,1 0 1,-1 0-1,3-6 1,-4 8 25,-1 0 0,0 0 0,0 0 0,1-1-1,-1 1 1,0 0 0,-1 0 0,1 0 0,0-1 0,-1 1 0,1 0 0,-1 0 0,0 0 0,1 0 0,-1 0 0,0 0 0,0 0-1,-1 0 1,1 0 0,0 0 0,-1 0 0,1 1 0,-1-1 0,1 1 0,-3-2 0,-5-5 320,0 2 0,0-1 0,-16-8 0,20 13-214,-92-46 2111,96 48-2246,0-1 0,0 1 0,1 0 0,-1-1 0,0 1 0,0-1 0,1 1 0,-1-1 0,0 1 0,1-1 0,-1 1 0,0-1 0,1 0 0,-1 1 0,1-1 0,-1 0 0,1 0 0,-1 1 0,1-1 0,0 0 0,-1 0 0,1 0 0,0 0 0,0 1 0,-1-1 0,1 0 0,0-1 0,1 0-23,-1 1 0,1 0 0,-1 0 0,1-1 0,0 1 0,0 0 0,-1 0 0,1 0 0,0 0 0,0 0-1,0 0 1,0 0 0,0 0 0,0 1 0,2-2 0,4-2-242,0 0-1,1 1 0,-1 0 1,13-4-1,-12 6-183,0 0 0,0 1 0,0-1 0,0 2 0,0-1 0,-1 1 0,1 0 0,10 3 0,20 7-2805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14403,'63'-28'5577,"-71"63"-4016,0 4-609,0 0-544,-2-4-144,9-5-264,1-6-280,4-9-872,6-4-617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0 13579,'-3'3'5505,"-7"10"-3520,8 8-537,-9 14-792,-1 0-184,8 4-392,-9-3-288,8-10-904,3-2-561</inkml:trace>
  <inkml:trace contextRef="#ctx0" brushRef="#br0" timeOffset="1">1 137 13779,'6'1'5201,"15"7"-3809,5-1-399,13 1-321,4 0-216,7 0-600,-8-3-528,2 5-1273,-11-4-791</inkml:trace>
  <inkml:trace contextRef="#ctx0" brushRef="#br0" timeOffset="2">366 127 10242,'74'-64'4769,"-78"76"-1688,3 11-1737,-4 1-184,2 13-311,3 2-201,3-1-320,3-3-56,15-10-160,2-7-24,-2-17-32,10-2-48,-8-14-296,-7-4-240,-1-4-737,-5 0-391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10826,'8'-3'4561,"16"-4"-2112,10-1-1137,4 0-312,5 0-168,-2 5-463,0 3-393,-12 0-945,-11 3-519,-18 7-2481</inkml:trace>
  <inkml:trace contextRef="#ctx0" brushRef="#br0" timeOffset="1">22 155 9914,'3'3'4209,"2"4"-2329,8 1-919,13-3-657,-3 5-136,12-4-856,-1 1-1825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106 105 11666,'-1'-87'4133,"1"86"-4058,0 1 1,0-1-1,0 0 0,0 0 0,0 1 0,0-1 0,0 0 0,0 0 0,0 1 0,0-1 1,0 0-1,0 1 0,1-1 0,-1 0 0,0 1 0,1-1 0,-1 0 0,0 1 0,1-1 0,-1 1 1,1-1-1,-1 0 0,1 1 0,-1-1 0,1 0 0,7 8 1498,-7-3-1384,0 0 0,0 0 0,0 0 0,0 0-1,-1 0 1,1 1 0,-1-1 0,0 0-1,-1 0 1,1 0 0,-1 1 0,1-1 0,-3 7-1,-22 54 572,17-49-663,0 0 1,-1-1 0,-1 0-1,-1 0 1,0-1 0,-1 0-1,-13 12 1,71-44-145,-14 0-115,-22 11 21,0 1 0,0 1 0,0 0 0,1 0 0,0 1 0,0 0-1,16-3 1,18 2-1396,-4 2-717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12987,'1'0'5340,"0"6"-4214,-1 0-847,1-1 0,-1 1 0,-1-1 0,1 0 0,-1 1 0,0-1-1,0 0 1,-4 9 0,-17 42 234,20-51-442,-9 16 35,0 0 0,0-1-1,-2 0 1,-18 21 0,20-32 23,8-7-12,8-4-14,21-14-44,-15 9-67,0 0 0,0 0-1,1 2 1,0-1-1,0 1 1,0 1-1,23-5 1,-4 6-149,45 1-1,-54 2-543,-12 0-443,1-4-405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2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66 262 10618,'-48'49'3930,"42"-43"-2905,-6 6 3637,13-19-1380,1-7-3598,9-48 399,-4 31-47,2-57 0,-5 70-14,-3 17-20,-1 1-1,0 0 1,1 0 0,-1 0-1,0 0 1,1 0 0,-1 0 0,0 0-1,0 0 1,1 1 0,-1-1-1,0 0 1,1 0 0,-1 0-1,0 0 1,0 0 0,1 0 0,-1 1-1,0-1 1,0 0 0,1 0-1,-1 0 1,0 0 0,0 1 0,0-1-1,1 0 1,-1 0 0,0 1-1,0-1 1,0 0 0,0 0 0,0 1-1,1-1 1,17 40 146,-12-28-99,-2-3-38,1-2 1,-1 1-1,1-1 1,1 1-1,0-1 0,0-1 1,0 1-1,1-1 1,-1 0-1,1-1 0,1 1 1,9 4-1,-11-7-15,1 0 0,-1-1-1,0 0 1,1 0 0,-1 0 0,1-1 0,-1 0-1,1-1 1,0 1 0,-1-1 0,1 0-1,0-1 1,-1 0 0,1 0 0,0 0 0,-1-1-1,9-3 1,-6 2-14,0-1-1,0-1 1,0 0 0,-1 0-1,0 0 1,0-1 0,0-1-1,12-12 1,-15 14 15,-1 1 0,-1-1 0,1 0-1,-1 0 1,1-1 0,-1 1 0,-1-1 0,1 0 0,-1 1 0,0-1 0,-1 0-1,1 0 1,-1 0 0,1-12 0,-17 73 158,13-43-149,-2 12-26,-2 35 0,5-53 36,1 1 0,0-1 0,1 0 0,-1 0-1,1 0 1,1 0 0,-1 0 0,1 0 0,0 0-1,0-1 1,0 1 0,5 6 0,-7-11-8,1-1 0,0 1 1,-1 0-1,1-1 0,0 1 1,0-1-1,-1 0 0,1 1 1,0-1-1,0 0 0,0 1 1,-1-1-1,1 0 0,0 0 1,0 0-1,0 1 0,0-1 1,0 0-1,-1 0 0,1 0 1,0-1-1,0 1 0,0 0 1,0 0-1,0 0 0,-1-1 1,1 1-1,0 0 0,0-1 1,0 1-1,1-1 0,27-20 265,-8-3-5,0-1 0,-1 0 0,-2-1 0,25-47 0,-24 41 366,1 0 1,43-54 0,-63 86-625,0 0-1,0 0 0,0 0 1,0 0-1,0 0 1,0 0-1,0-1 0,0 1 1,1 0-1,-1 0 1,0 0-1,0 0 0,0 0 1,0 0-1,0 0 1,0 0-1,0-1 0,1 1 1,-1 0-1,0 0 1,0 0-1,0 0 0,0 0 1,0 0-1,0 0 1,1 0-1,-1 0 0,0 0 1,0 0-1,0 0 1,0 0-1,1 0 0,-1 0 1,0 0-1,0 0 1,0 0-1,0 0 0,0 0 1,0 0-1,1 0 1,-1 0-1,0 0 0,0 1 1,0-1-1,0 0 1,0 0-1,0 0 0,1 0 1,1 9 217,-2-9-209,4 41-453,-1-1 1,-3 1-1,-1 0 1,-2-1-1,-9 48 0,11-81-111,0-1 0,-1 0-1,1 1 1,-2-1 0,1 0-1,-5 9 1,6-14 353,1 0 0,-1 1 0,0-1 0,0 0 0,0 0 0,0 1 1,0-1-1,0 0 0,-1 0 0,1 0 0,0-1 0,-1 1 0,1 0 0,0 0 1,-1-1-1,1 1 0,-1 0 0,1-1 0,-1 0 0,1 1 0,-1-1 0,1 0 1,-1 0-1,1 0 0,-1 0 0,0 0 0,1 0 0,-1 0 0,1-1 0,-1 1 1,-2-1-1,-3-2 18,0 0 1,0-1-1,0 0 1,1 0-1,-12-9 1,-10-15 4076,28 28-3680,0 0-111,0 0-1,0 0 1,0 0 0,0-1 0,0 1 0,-1 0 0,1 0 0,0 0 0,0 0 0,0-1-1,0 1 1,0 0 0,0 0 0,0 0 0,0 0 0,0-1 0,0 1 0,0 0-1,0 0 1,0 0 0,0 0 0,0-1 0,0 1 0,0 0 0,0 0 0,0 0-1,0 0 1,1-1 0,-1 1 0,0 0 0,0 0 0,0 0 0,0 0 0,0 0 0,0-1-1,0 1 1,1 0 0,-1 0 0,11-4 1722,20 2-1550,-21 2 293,135-13-1771,-88 7-683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66 216 14651,'-60'85'5593,"55"-98"-4304,5-5-313,6-20-584,-4-5-168,3-11-544,-5 0-440,0 9-961,3 9-47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92 13099,'-13'-57'5073,"20"47"-3625,6 2-344,1 0-343,6 3-169,4 2-264,0 3-88,2 11-112,-8 4-72,-11 6 32,-6 3 8,-14 9-24,-8-5-16,-3 1-248,-2 0-176,2-14-576,2-2-305,13-7-1847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2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12 155 11210,'-11'38'6231,"19"-59"-4717,-2 4-931,-1-1 1,-1 1 0,0-1-1,-1-1 1,-1 1-1,-1 0 1,-2-26 0,6 63-467,-1-10-106,19 38-18,-23-46-6,1 1 1,0-1-1,-1 0 0,1 1 0,0-1 0,-1 0 1,1 1-1,0-1 0,0 0 0,0 0 0,0 0 1,0 0-1,1 0 0,-1 0 0,0 0 1,0 0-1,1-1 0,-1 1 0,0 0 0,1-1 1,-1 1-1,1-1 0,-1 1 0,1-1 0,-1 0 1,1 1-1,-1-1 0,1 0 0,-1 0 1,1 0-1,-1 0 0,1-1 0,-1 1 0,1 0 1,-1-1-1,1 1 0,-1 0 0,0-1 0,1 0 1,-1 1-1,0-1 0,3-1 0,3-4-67,-1 0 0,1 0 0,-1-1 0,-1 1 0,10-14 0,-8 10 109,-5 7-18,22-23 13,-23 25-11,-1 1 0,1-1-1,-1 1 1,1-1 0,-1 1 0,1 0 0,-1-1 0,1 1 0,0 0 0,-1-1-1,1 1 1,-1 0 0,1 0 0,0 0 0,-1 0 0,1-1 0,0 1 0,-1 0-1,1 0 1,0 0 0,-1 0 0,1 1 0,0-1 0,-1 0 0,1 0 0,0 0 0,-1 0-1,1 1 1,-1-1 0,1 0 0,0 1 0,-1-1 0,1 0 0,-1 1 0,1-1-1,-1 1 1,1-1 0,-1 1 0,0-1 0,1 1 0,-1-1 0,1 1 0,-1-1-1,0 1 1,1-1 0,-1 1 0,0 1 0,18 51 528,-15-42-637,0 1 1,1 0-1,7 14 0,-8-22-147,-1 0 0,1 1 0,0-1-1,1 0 1,-1 0 0,1-1 0,0 1-1,-1-1 1,1 1 0,1-1 0,6 4-1,28 11-3332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10594,'45'104'3985,"-38"-89"-2841,-1-8 105,-1-7 199,-1-2-72,-4 0-344,0-1-191,6-39-537,7-44-96,-10 37-352,-3 2-312,0 5-833,4 12-439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 12915,'-3'-3'6649,"1"1"-5281,2 0-311,2 1-289,35-4-376,41 3-184,-45 2-408,-6 0-264,-11 0-736,-1 0-553</inkml:trace>
  <inkml:trace contextRef="#ctx0" brushRef="#br0" timeOffset="1">1 173 12643,'8'3'5089,"5"2"-3137,11-4-1168,7 3-55,8-3-369,2-1-104,1 0-744,-6 0-609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2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14115,'0'2'5273,"5"0"-3865,6 1-855,7-1-17,5-1-128,8-2-24,8-3-784,3 1-528,8-3-1001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4 302 12451,'1'0'8752,"-2"-7"-6378,0-9-1661,0 4-481,0 0 0,0-1 0,1 1 1,1 0-1,0-1 0,1 1 0,0 0 0,1 0 0,6-18 0,-2 13-72,0 1-1,16-27 1,-19 38-151,-1-1-1,1 1 1,0 0 0,1 0 0,-1 0 0,1 0 0,0 1 0,1 0-1,-1 0 1,11-5 0,-15 8-25,0 0 0,0 1-1,0-1 1,0 1 0,0-1-1,0 1 1,0 0 0,0-1 0,0 1-1,0 0 1,0 0 0,1 0-1,-1 0 1,0 0 0,0 0-1,0 0 1,0 0 0,1 0 0,-1 1-1,0-1 1,0 0 0,0 1-1,1 0 1,-1 0-11,0 0 0,0 0 0,-1 0 0,1 0-1,0 0 1,-1 0 0,1 0 0,-1 0 0,1 0 0,-1 0-1,0 1 1,1-1 0,-1 0 0,0 0 0,0 0 0,0 0-1,0 1 1,0 0 0,-1 4-16,1 1-1,-1-1 1,-1-1-1,1 1 1,-1 0-1,0 0 1,-5 9-1,1-6 83,0 0 0,-1-1 1,0 0-1,-14 12 0,-19 25 812,39-45-820,1 1-1,0-1 1,-1 1-1,1 0 1,0-1 0,0 1-1,0 0 1,0-1-1,-1 1 1,1 0 0,0-1-1,0 1 1,0 0-1,1-1 1,-1 1 0,0 0-1,0-1 1,0 1-1,0 0 1,1-1 0,-1 1-1,0 0 1,0-1-1,1 1 1,0 0 0,16 18 280,26 12-179,-41-30-111,15 9-63,0 0-1,0-2 1,1 0-1,0-1 1,1-1-1,-1 0 1,1-1-1,20 1 1,-31-4-282,1-2-1,-1 1 1,1-1 0,0 0 0,-1-1 0,1 0 0,-1 0 0,1-1 0,-1 0 0,0-1 0,0 0 0,0 0 0,0 0 0,0-1 0,-1 0 0,0-1-1,0 0 1,0 0 0,0 0 0,8-10 0,3-6-2011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33 275 12459,'-33'58'5761,"45"-64"-2672,-3-14-609,1-6-95,-8-8-761,-2-6-448,-2-9-664,-3 0-304,5 5-792,0 10-472,7 16-1313,4 5-703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81 9882,'-2'-18'11113,"7"6"-6684,-3 11-4458,1-1 1,-1 1-1,0-1 1,1 1-1,-1 0 1,1 0 0,-1 0-1,6-1 1,13-6 899,-7 3-761,-6 0-59,0 2 0,1-1-1,-1 1 1,0 1 0,1-1 0,0 2-1,-1-1 1,1 1 0,0 0-1,0 1 1,0 0 0,0 0-1,-1 1 1,1 0 0,13 4-1,-20-4-50,1-1-1,-1 1 0,1 0 0,-1 0 0,0 1 0,1-1 1,-1 0-1,0 1 0,0-1 0,0 1 0,0 0 0,0 0 1,0 0-1,0 0 0,2 4 0,-3-4 1,-1-1 0,0 1-1,0 0 1,1 0 0,-1-1 0,0 1-1,0 0 1,-1 0 0,1-1 0,0 1-1,-1 0 1,1-1 0,-1 1 0,1 0-1,-1-1 1,0 1 0,1 0 0,-1-1-1,0 0 1,0 1 0,0-1 0,0 1-1,-1-1 1,1 0 0,0 0 0,-2 2-1,-13 9 22,1 0-1,-2 0 1,1-2-1,-2 0 0,1-1 1,-1-1-1,0-1 1,-1 0-1,-32 7 0,-28-3-512,170-15-5793,175 17 0,-251-12 6558,0 1 1,-1 1 0,28 9-1,-38-11-8,-1 0 0,1 0 0,-1 1 0,0 0 0,1 0 0,-1 0 0,0 0-1,0 0 1,0 0 0,0 1 0,0 0 0,-1-1 0,1 1 0,-1 0 0,0 0 0,0 0 0,0 1-1,0-1 1,0 0 0,0 5 0,-1-5-88,-1-1-1,0 1 1,0 0 0,0 0-1,-1 0 1,1-1-1,-1 1 1,0 0 0,1 0-1,-1-1 1,0 1 0,-1-1-1,1 1 1,0-1 0,-1 1-1,1-1 1,-1 0-1,0 0 1,0 0 0,0 0-1,0 0 1,0 0 0,-4 2-1,-3 4 279,0-2 0,-1 1 1,-1-1-1,-13 6 0,17-8-268,-1-2 1,1 1-1,-1-1 0,0 0 1,0 0-1,0-1 1,0 0-1,1-1 1,-1 0-1,-13-1 0,18 1-164,0-1-1,0 1 1,1-1-1,-1 0 1,0 0-1,0 0 1,1 0-1,-1-1 1,1 1-1,-1-1 1,1 1-1,-1-1 1,1 0-1,0 0 0,0 0 1,0 0-1,0 0 1,0-1-1,1 1 1,-1-1-1,1 1 1,-1-1-1,1 1 1,0-1-1,0 0 1,0 0-1,0 1 1,0-1-1,1 0 0,0 0 1,-1-5-1,1 3-129,-1-1 0,1 0-1,1 0 1,-1 0 0,1 0-1,0 0 1,0 1 0,1-1-1,-1 0 1,1 1-1,1-1 1,-1 1 0,1 0-1,0 0 1,0 0 0,0 0-1,1 0 1,6-5 0,-4 4-292,0 1 0,1 0 0,0 0 0,0 1 0,0 0 0,0 0 0,1 1 0,-1 0 0,1 0 1,0 1-1,0 0 0,15-2 0,36 1-3022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11514,'-5'0'4153,"-1"7"-3441,-1-1-495,2 4-145,4 2-40,-3-8-673,1 6-775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52 12571,'-43'-52'5321,"35"70"-2921,-3 13-903,-5 7-105,-4 4-464,9 3-176,3-6-552,3-9-224,3-13-656,-1-7-552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11642,'0'2'5290,"2"12"-2074,-6 4-1271,-2 11-369,-4 6-272,-1-3-560,-1-1-223,4-7-657,0-3-441,5-9-895,0-4-592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6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23 13931,'-112'-23'5601,"120"27"-3408,2-3-353,14 2-376,1-3-183,1-3-505,1 2-352,-2-1-408,2 2-280,-5 3-1016,0 0-625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2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11330,'0'0'11643,"4"0"-11003,2-3-288,-1-5-944,-2-26-496,36-44-985,-39 45-2696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16379,'70'-2'6482,"-72"-29"-4402,0-1-463,1-9-769,2 7-288,1 10-664,-2 8-488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3 13115,'-13'0'5233,"-16"-2"-3457,-8 4-431,-2 6-81,-2 3-96,4 7-72,7 1-103,8 4-185,7 0-176,15 1-208,6-1-48,20 0-272,9-4-8,12-7-256,1-4-296,3-8-776,-6-5-545,1-13-1039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59 196 11234,'-9'1'1046,"0"-1"0,0 1-1,-18 5 1,27-6-1010,0 0 1,0 0 0,0 0-1,0 0 1,-1 0-1,1 0 1,0 0 0,0 0-1,0 0 1,0 0-1,-1 0 1,1 0 0,0 0-1,0 0 1,0 0 0,0 0-1,-1 0 1,1 1-1,0-1 1,0 0 0,0 0-1,0 0 1,0 0-1,0 0 1,0 0 0,-1 1-1,1-1 1,0 0-1,0 0 1,0 0 0,0 0-1,0 1 1,0-1-1,0 0 1,0 0 0,0 0-1,0 0 1,0 1 0,0-1-1,0 0 1,0 0-1,0 0 1,0 0 0,0 1-1,0-1 1,0 0-1,0 0 1,0 0 0,0 0-1,0 1 1,0-1-1,0 0 1,1 0 0,-1 0-1,0 0 1,0 0 0,0 1-1,0-1 1,0 0-1,0 0 1,1 0 0,-1 0-1,30 10 1686,-22-8-1530,0-1 0,0 0-1,0 0 1,0-1-1,0 0 1,0 0 0,0-1-1,0 0 1,-1-1-1,1 0 1,0 0 0,-1 0-1,1-1 1,-1 0-1,0-1 1,0 1 0,11-8-1,-17 9-143,0 1-1,0-1 0,0 0 1,0 1-1,0-1 0,0 0 1,0 0-1,0 0 0,-1 1 0,1-1 1,-1 0-1,0 0 0,1 0 1,-1 0-1,0 0 0,0 0 1,0 0-1,0 0 0,-1 0 1,1 0-1,0 0 0,-1 0 1,1 0-1,-1 0 0,0 1 1,0-1-1,0 0 0,0 0 1,0 1-1,-1-3 0,-5-6 302,0 0 0,0 0 0,-13-12 0,18 20-294,-56-59 1408,57 60-1476,1 1 0,0 0-1,0-1 1,-1 1 0,1 0 0,0-1 0,0 1-1,-1 0 1,1-1 0,0 1 0,0-1-1,0 1 1,0 0 0,0-1 0,-1 1 0,1-1-1,0 1 1,0-1 0,0 1 0,0 0-1,0-1 1,0 1 0,0-1 0,1 1 0,-1-1-1,0 1 1,0 0 0,0-1 0,0 1-1,0-1 1,1 1 0,-1 0 0,0-1-1,0 1 1,1 0 0,-1-1 0,0 1 0,1 0-1,-1-1 1,0 1 0,1 0 0,-1 0-1,0-1 1,1 1 0,-1 0 0,0 0 0,1 0-1,-1 0 1,1 0 0,-1-1 0,1 1-1,-1 0 1,0 0 0,1 0 0,-1 0-1,1 0 1,-1 0 0,1 0 0,-1 0 0,0 0-1,1 1 1,32-1-2015,-2 7-410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28 167 12979,'-27'39'4178,"27"-39"-4134,0 1 0,0-1-1,0 1 1,0-1 0,0 0 0,0 1 0,0-1 0,0 1-1,0-1 1,0 1 0,0-1 0,0 0 0,0 1-1,0-1 1,0 1 0,0-1 0,0 0 0,1 1 0,-1-1-1,0 0 1,0 1 0,0-1 0,1 0 0,-1 1-1,0-1 1,1 0 0,-1 1 0,0-1 0,1 0 0,-1 0-1,0 1 1,1-1 0,-1 0 0,0 0 0,1 0-1,-1 0 1,0 1 0,2-1 0,18 4 643,-14-3-464,31 4 148,0-2 0,0-1-1,0-2 1,1-2 0,39-7 0,-69 8-367,0-1 0,-1 0 0,1 0 1,8-5-1,-14 7 7,-1-1 1,0 1 0,1-1 0,-1 0-1,0 1 1,0-1 0,1 0 0,-1 0 0,0 0-1,0 0 1,0 0 0,0 0 0,0 0-1,0-1 1,0 1 0,-1 0 0,1 0-1,0-1 1,-1 1 0,1 0 0,-1-1-1,1 1 1,-1-1 0,0 1 0,1-1-1,-1 1 1,0-1 0,0 1 0,0-1-1,-1-2 1,-1-1 97,0 0-1,0 0 1,0 0-1,-1 0 1,0 1-1,0-1 1,0 1-1,-1-1 1,0 1-1,1 1 1,-6-5-1,-52-40 1254,48 39-1069,-5-5 37,-1 2-1,-23-13 1,37 21-749,13 4-123,15 3-560,15 6-680,7 5-389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3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43 210 13483,'1'0'5969,"-7"2"-3032,-2-7 1232,6 3-2993,-9-27-656,-5-46-240,25 38-536,-9 3-488,13 18-1337,0 3-727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4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13 168 10242,'-12'70'4362,"13"-61"24,4-10-3236,4-10-555,0-3-105,0-1 0,-1 0 0,-1 0 0,0 0 0,-2-1 0,9-32-1,-7 22-256,16-41-1,-22 67-230,-1 0 0,0 0-1,0 0 1,0-1-1,0 1 1,0 0 0,0 0-1,0 0 1,1 0 0,-1-1-1,0 1 1,0 0 0,0 0-1,0 0 1,1 0 0,-1 0-1,0-1 1,0 1 0,0 0-1,1 0 1,-1 0-1,0 0 1,0 0 0,0 0-1,1 0 1,-1 0 0,0 0-1,0 0 1,1 0 0,-1 0-1,0 0 1,0 0 0,0 0-1,1 0 1,-1 0 0,0 0-1,0 0 1,1 0-1,-1 1 1,0-1 0,0 0-1,0 0 1,0 0 0,1 0-1,-1 0 1,0 1 0,0-1-1,0 0 1,0 0 0,0 0-1,1 0 1,-1 1 0,0-1-1,0 0 1,13 19 54,5 24 33,-12-25-48,-4-11-36,0 0 0,1-1 1,-1 1-1,1-1 0,7 11 1,-9-16-4,0 1 1,0-1 0,1 1-1,-1-1 1,1 0 0,-1 0-1,1 0 1,-1 0 0,1 0-1,-1 0 1,1 0-1,0 0 1,0 0 0,-1-1-1,1 1 1,0-1 0,0 0-1,0 1 1,0-1 0,0 0-1,0 0 1,-1 0 0,1 0-1,0 0 1,0-1 0,2 0-1,6-2 6,0-1 0,0 0 0,0-1 0,-1 0 0,0 0 0,0-1 0,-1-1-1,1 1 1,-1-1 0,12-14 0,-19 30-675,-2-8 320,1 1 1,0 0 0,0 0 0,0 0 0,0 0-1,0 0 1,1 0 0,-1 0 0,0 0 0,2 2-1,3 0-1573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13 13083,'-84'-13'5433,"87"23"-3121,-3 1-439,-2 10-385,-4 2-320,-1 1-623,-2-4-169,5-9-792,-2-3-377,12-4-839,7-1-496,13 0-1409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4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94 12475,'0'0'310,"1"0"1,0 0-1,0 0 1,0 0-1,0 0 1,-1 0-1,1 0 1,0 0-1,0 0 0,0 1 1,-1-1-1,1 0 1,0 1-1,0-1 1,-1 0-1,1 1 1,0-1-1,-1 1 1,1-1-1,0 1 1,-1-1-1,2 2 1,-2-1-169,0-1 0,0 1 0,1 0 0,-1 0 0,0 0 0,0-1 0,0 1 0,0 0-1,0 0 1,-1-1 0,1 1 0,0 0 0,0 0 0,0-1 0,-1 1 0,1 0 0,0-1 0,-1 1 0,0 1 0,-2 2 109,0 0 0,0 0-1,0 0 1,-1-1 0,1 1 0,-7 4 0,1-2 59,-1 1 1,-1-2 0,1 1 0,-1-2 0,0 1 0,0-2-1,0 1 1,0-1 0,-19 2 0,26-5-263,0 1 1,0-1-1,0 0 1,0 0-1,0 0 1,0 0-1,0-1 0,0 1 1,0-1-1,0 0 1,1 0-1,-1-1 1,0 1-1,1-1 0,-1 0 1,1 0-1,-1 0 1,1 0-1,0-1 1,0 1-1,0-1 0,0 0 1,0 0-1,1 0 1,-1 0-1,1 0 1,0-1-1,0 1 1,0-1-1,0 1 0,-1-6 1,1 3-29,1-1-1,0 1 1,1 0 0,-1 0-1,1 0 1,0 0 0,1-1-1,-1 1 1,1 0 0,1 0-1,-1 0 1,1 0 0,0 0-1,4-8 1,-5 12-48,0-1-1,0 1 1,0 0 0,0 0 0,1 1 0,-1-1-1,1 0 1,-1 0 0,1 1 0,0-1 0,-1 1-1,1-1 1,0 1 0,0 0 0,0 0 0,0 0-1,0 0 1,0 0 0,1 0 0,-1 0 0,0 1-1,0-1 1,1 1 0,-1-1 0,0 1 0,0 0-1,1 0 1,-1 0 0,0 1 0,1-1 0,-1 0-1,0 1 1,0-1 0,1 1 0,-1 0 0,0 0-1,0 0 1,0 0 0,0 0 0,0 0 0,3 3-1,22 21-1446,-4 9-632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4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90 14667,'-70'99'5545,"72"-111"-4376,4-6-217,-4-6-544,1-7-176,-3-5-672,-8 2-464,-2 0-1041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4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71 14979,'-88'-44'5593,"104"41"-4152,10-2-105,15-3-264,1 4-200,-3-1-464,7 5-351,-4 0-882,2 5-519,-2-1-1072,-8-6-297</inkml:trace>
  <inkml:trace contextRef="#ctx0" brushRef="#br0" timeOffset="1">373 1 9010,'0'0'4089,"0"5"-1657,-3 22-839,-7 48-377,10-39-152,7-7-256,7 0-96,11-11-247,2-5-41,9-6-120,0-9-56,1-3-104,1 0-40,-11-3-88,6 2-128,-6-4-568,-2-3-401,7-3-463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2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61 10850,'-4'-6'7523,"11"2"-5140,9-5-1940,-3 1-202,-9 4-146,0 1-1,1-1 1,0 1-1,0 0 1,0 1 0,0-1-1,0 1 1,0 0 0,1 0-1,-1 0 1,1 1 0,-1 0-1,1 0 1,-1 1 0,1-1-1,0 1 1,8 1 0,-13 0-91,0-1 1,0 0 0,0 1-1,0 0 1,0-1 0,0 1 0,0 0-1,0-1 1,-1 1 0,1 0-1,0 0 1,0 0 0,0 0 0,-1-1-1,1 1 1,-1 0 0,1 0-1,-1 1 1,1-1 0,-1 0 0,1 0-1,-1 0 1,0 0 0,0 0-1,1 0 1,-1 0 0,0 1 0,0-1-1,0 0 1,0 0 0,-1 0-1,1 0 1,0 1 0,0-1 0,-1 0-1,1 0 1,0 0 0,-1 0-1,0 1 1,-1 5 10,-1 0 0,0-1 0,0 1-1,0-1 1,-5 8 0,-2-2 8,0-1-1,-1 0 1,-1 0 0,-14 10 0,-1 2-49,27-22 17,0-1-1,0 0 1,0 1-1,0-1 1,1 0-1,-1 1 1,0-1-1,1 0 1,-1 1-1,0-1 1,0 0-1,1 1 1,-1-1 0,0 0-1,1 0 1,-1 1-1,1-1 1,-1 0-1,0 0 1,1 0-1,-1 0 1,1 1-1,-1-1 1,1 0-1,-1 0 1,0 0-1,1 0 1,-1 0 0,1 0-1,-1 0 1,1 0-1,-1 0 1,1-1-1,24 5-170,-22-4 127,15 2-116,-7-1 33,-1 0 0,0 0 0,18 6 0,-26-6 125,0-1 0,0 1-1,0 0 1,0 0-1,0 0 1,-1 0 0,1 0-1,0 0 1,-1 0-1,1 0 1,-1 1-1,1-1 1,-1 1 0,0-1-1,0 1 1,1-1-1,-1 1 1,0 0 0,0 0-1,-1 0 1,1-1-1,0 1 1,-1 0 0,1 0-1,0 3 1,-1-4 18,0 1-1,-1 0 1,1 0 0,0 0 0,-1-1 0,1 1 0,-1 0 0,0 0 0,0-1-1,1 1 1,-1 0 0,0-1 0,0 1 0,0-1 0,-1 1 0,1-1 0,0 0-1,-1 1 1,-1 0 0,-34 25 171,24-19-124,-1 1-287,-1 0 0,0-1 0,-1-1-1,0 0 1,-21 5 0,35-9-2022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4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12907,'13'0'5057,"8"0"-3457,16 0-200,2-5-7,15 8-417,-2-3-288,-7 0-864,1 2-608,-22-4-1241</inkml:trace>
  <inkml:trace contextRef="#ctx0" brushRef="#br0" timeOffset="1">22 108 13219,'8'2'4889,"16"-5"-3857,7 3-504,13-4-216,10 4-264,4 2-1064,6-2-1288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4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45 141 8810,'-37'86'5034,"31"-77"-157,4-14-3101,4-18-1132,-1 21-131,3-66 1448,-4 49-1760,2-1 1,0 1 0,0-1 0,7-21 0,-9 40-202,0 1 0,0 0 0,1-1-1,-1 1 1,0 0 0,0-1 0,0 1 0,0 0 0,0 0 0,0-1 0,0 1 0,0 0-1,1-1 1,-1 1 0,0 0 0,0 0 0,0-1 0,1 1 0,-1 0 0,0 0 0,0-1-1,1 1 1,-1 0 0,0 0 0,0 0 0,1 0 0,-1-1 0,0 1 0,1 0-1,-1 0 1,0 0 0,1 0 0,-1 0 0,0 0 0,1 0 0,-1 0 0,0 0 0,0 0-1,1 0 1,-1 0 0,1 0 0,12 13 72,7 26 125,-19-37-185,0 1-3,0 0 1,0-1-1,1 1 1,-1 0-1,1 0 1,0-1-1,0 1 1,0-1-1,0 1 1,1-1-1,-1 0 0,1 0 1,-1 0-1,1 0 1,0 0-1,-1-1 1,5 3-1,-4-4-6,-1 0-1,1 1 1,0-1 0,-1 0-1,1 0 1,0 0 0,-1-1-1,1 1 1,0-1-1,-1 1 1,1-1 0,-1 0-1,1 0 1,-1 0 0,0 0-1,1 0 1,-1-1 0,0 1-1,0-1 1,0 0-1,4-3 1,2-3 1,0-2-1,0 1 1,-1-1 0,0 0-1,0 0 1,9-23-1,0 99-899,-13-53 467,0-1-1,0 0 0,1 0 1,1 0-1,11 22 0,16 5-1877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4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31 204 15459,'-3'-11'5714,"-7"-20"-4746,2-7-328,3 4-408,1-3-256,7 9-1024,0 4-713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05:4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24 100 12363,'-7'-9'1052,"5"7"-647,0-1 0,0 1 0,0-1 1,0 0-1,0 0 0,1 0 0,-3-5 1,4 7-310,0 1 1,0-1 0,0 0 0,0 0 0,1 0 0,-1 0 0,0 1-1,0-1 1,0 0 0,1 0 0,-1 0 0,0 1 0,1-1 0,-1 0 0,1 0-1,-1 1 1,1-1 0,-1 0 0,1 1 0,-1-1 0,1 1 0,0-1 0,-1 1-1,1-1 1,0 1 0,-1-1 0,1 1 0,0-1 0,0 1 0,0 0-1,-1 0 1,1-1 0,0 1 0,1 0 0,-1 0-56,97-32 3279,-86 29-3017,0 0 0,0 1 0,0 1 0,0 0 0,0 1-1,18 1 1,-28-1-286,0 0 0,-1 1 0,1-1 0,0 0 0,0 1 1,0 0-1,0-1 0,-1 1 0,1 0 0,0 0 0,-1 0 0,1 0 0,2 2 0,-3-2-15,0 0 0,-1 0 0,1 0 0,-1 0-1,1-1 1,-1 1 0,0 0 0,1 0 0,-1 0 0,0 0 0,1 0 0,-1 0-1,0 0 1,0 0 0,0 0 0,0 0 0,0 0 0,0 0 0,0 1 0,-1 2-4,-1-1 0,1 1 0,0-1-1,-1 1 1,0-1 0,1 0 0,-1 0 0,-1 0 0,1 0 0,0 0 0,-6 4 0,-2 2-73,0-1 0,-1-1-1,0 1 1,0-2 0,-1 0 0,0 0 0,0-1-1,0-1 1,-1 0 0,1 0 0,-27 3-1,28-5-475,7 0-89,24-1-3882</inkml:trace>
  <inkml:trace contextRef="#ctx0" brushRef="#br0" timeOffset="1">564 196 13147,'-15'16'5553,"-8"7"-3289,-16 1-303,-6-1-81,-4-10-143,-5-8-89,15-12-552,10-9-224,14-21-423,17 3-185,14 0-192,10 4-72,17 30-392,-4 0-257,-5 20-1039,-5 9-945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18.5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4 282 11755,'0'8'13050,"0"-10"-12194,3-42-463,5-60-273,-8 52-657,-2 7-471,-4 19-1400,-1 9-1761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18.9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 12947,'6'-2'5705,"12"-5"-2000,15 1-1761,17-7-327,7-3-273,8 4-736,3-1-232,-1 7-648,-5 6-448,-10 5-1473,-22 0-791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19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7 452 13891,'0'-13'6657,"-6"-28"-1912,11-6-2096,-2-28-1001,4-4-479,7 7-809,-11 6-456,-1 28-1033,0 17-847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19.6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1 420 16436,'3'-15'6697,"3"-21"-4449,-1-16-463,-3-21-793,1 2-496,-3 4-808,2 12-584,1 27-1601,-6 6-599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19.9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53 16508,'0'-3'325,"1"1"1,-1-1 0,1 1 0,0-1 0,0 1 0,0 0 0,0-1 0,0 1 0,1 0 0,-1 0 0,1 0 0,-1 0 0,1 0 0,0 0 0,-1 1 0,1-1 0,0 0 0,0 1-1,1 0 1,-1-1 0,4-1 0,2 1 74,0 1 0,1-1 0,-1 1 0,0 1 0,16 0 0,-18 0-274,27-1 218,0 2 0,0 1-1,0 2 1,0 1-1,51 15 1,-81-19-340,0 0 0,0 0 0,0 0 0,-1 0 0,1 0 1,0 1-1,-1-1 0,1 1 0,-1-1 0,0 1 0,1 0 0,-1 0 0,0 0 0,0 1 0,0-1 1,0 0-1,-1 1 0,1-1 0,1 4 0,-3-3 1,1-1 1,-1 0 0,0 1-1,0-1 1,0 1-1,0-1 1,-1 0-1,1 1 1,0-1 0,-1 0-1,0 1 1,1-1-1,-1 0 1,0 0-1,0 0 1,-1 0 0,1 0-1,-3 3 1,-4 6 45,-2 0 0,0-2 0,0 1 0,-1-1 0,0 0 0,-19 10 0,3-2 91,-1-2 0,-1-2 0,0 0-1,-1-2 1,0-1 0,0-2-1,-49 8 1,46-15-281,32 0 120,1-1 0,0 0 0,0 0 0,0 0 0,-1 0-1,1 0 1,0 0 0,0 0 0,0 0 0,0 0 0,-1 0 0,1 0-1,0 0 1,0 0 0,0 0 0,-1 0 0,1 0 0,0 0-1,0 0 1,0 0 0,-1 0 0,1 0 0,0 0 0,0-1 0,0 1-1,0 0 1,0 0 0,-1 0 0,1 0 0,0 0 0,0 0-1,0-1 1,0 1 0,0 0 0,0 0 0,-1 0 0,1 0 0,0-1-1,0 1 1,0 0 0,0 0 0,0 0 0,0-1 0,0 1-1,0 0 1,0 0 0,0 0 0,0 0 0,0-1 0,0 1 0,0 0-1,0 0 1,0 0 0,0-1 0,0 1 0,0 0 0,0 0-1,0 0 1,1 0 0,-1-1 0,0 1 0,0 0 0,0 0 0,0 0-1,0 0 1,0 0 0,1-1 0,-1 1 0,0 0 0,13-8-1268,27-1-1863</inkml:trace>
  <inkml:trace contextRef="#ctx0" brushRef="#br0" timeOffset="1">582 352 20428,'38'24'7866,"-50"-71"-5970,6-13-335,-1-7-961,7 4-304,5 19-784,5 15-800,5 19-2313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20.4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8 412 14763,'1'-11'5236,"4"-3"-3459,3-11-1259,-2-20 276,-2 0-1,-2 0 1,-2 0-1,-7-48 1,7 85-557,-1-1 1,-1 1 0,0-1 0,0 1 0,0 0 0,-1 0-1,0 0 1,-9-15 0,30 24 105,35 11-514,-1 2 0,-1 3 1,0 2-1,80 42 0,-129-60 159,6 3-38,-1 0-1,0 1 1,1 0-1,-2 0 1,8 8 0,-12-12 45,-1 1 1,1-1 0,-1 1 0,0 0 0,1 0-1,-1-1 1,0 1 0,0 0 0,-1 0 0,1 0 0,0 0-1,-1 0 1,1 0 0,-1 0 0,1 1 0,-1-1-1,0 0 1,0 0 0,0 0 0,0 0 0,-1 0-1,1 1 1,0-1 0,-1 0 0,0 0 0,1 0 0,-1 0-1,-1 2 1,-2 2 33,0 0-1,-1 0 1,1 0-1,-1 0 1,-1-1-1,1 0 1,-1 0 0,0 0-1,0-1 1,-8 5-1,-8 4 189,-41 17 0,41-21-16,-39 10 0,55-17-175,0-1 0,-1 1-1,1-1 1,0-1 0,0 1 0,-1-1-1,1 0 1,0-1 0,0 1 0,-1-1-1,-9-3 1,15 3-47,0 1 0,0 0 0,0 0 0,0-1 0,0 1 0,0-1-1,0 1 1,0-1 0,0 1 0,0-1 0,0 1 0,0-1 0,1 0 0,-1 1 0,0-1 0,1 0-1,-1 0 1,0 0 0,1 1 0,-1-1 0,1 0 0,-1 0 0,1 0 0,-1 0 0,1 0 0,0 0-1,-1 0 1,1 0 0,0 0 0,0 0 0,0 0 0,0 0 0,0 0 0,0 0 0,0-1-1,0 1 1,1 0 0,-1 0 0,0 0 0,0 0 0,1 0 0,-1 0 0,1 1 0,-1-1 0,1 0-1,-1 0 1,1 0 0,0 0 0,-1 0 0,1 1 0,0-1 0,0 0 0,-1 1 0,3-2 0,1-2-278,1 0 1,-1 1-1,1 0 1,0 0-1,0 0 1,0 0 0,0 1-1,1 0 1,8-3-1,46-1-2657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39.09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87 11282,'52'-13'4401,"34"-7"-3080,42 3-113,17-1 32,32 10-264,0-2-263,5 15-289,-8 6-128,-24 5-144,-6 9-136,-41-3-216,-17 4-160,-44 2-617,-17-7-415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20.8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106 241 13059,'-1'-1'6593,"-8"-17"-1512,-5-5-1992,-11-14-1145,3-7-591,5 3-913,0 2-152,17 18-872,9 5-705,14 17-2199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21.2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 14123,'16'-21'5769,"-16"67"-3784,4-3-569,12 0-168,5-16-592,3-7-208,23-10-239,1-9-97,2-11-104,-1-6-160,-17-7-809,-11-1-559,-8-5-1033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21.6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 15555,'7'0'6058,"9"-3"-4218,13 3-384,14-1-247,7-1-433,8 2-536,-2-5-128,1 2-1048,-10 0-833</inkml:trace>
  <inkml:trace contextRef="#ctx0" brushRef="#br0" timeOffset="1">20 174 15091,'24'-1'5737,"4"-9"-4008,27 5-857,15-3-232,-7 0-296,19 8-1640,-8-3-584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21.9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16644,'8'6'6649,"3"11"-4689,20 14-207,-3 6-713,4 4-472,22 7-512,-18-9-328,-4-9-944,-4-4-641,-17-15-1647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22.3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0 387 16307,'13'-20'6498,"30"-22"-4258,4-13-543,19-10-521,1 5-432,-2 3-640,5 11-400,-16 22-1408,-4 6-929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22.6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35 181 15115,'-18'60'5801,"8"-20"-4408,4 3-233,14 7-536,3-13-168,25 4-208,6-8-72,7-19-128,8 2-48,-7-20-72,-1-1-128,-12-13-576,-9-2-472,-13-6-921,-2-9-119</inkml:trace>
  <inkml:trace contextRef="#ctx0" brushRef="#br0" timeOffset="1">160 117 14795,'-15'-76'5873,"66"65"-4360,4 1-161,3 2-744,-15-2-336,-12 10-960,-4-2-736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23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12811,'10'5'5289,"11"4"-2513,29 9-2311,9-6-25,24-1-928,-4-6-745,-1-7-4200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24.0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355 18 13731,'-2'-9'5697,"-25"1"-3616,-3 9 31,-33 20-528,-4 20-359,12 14-393,-4 5-224,27 0-264,12-3-96,20-11-208,18-9-32,38-12-8,17-11 0,21-20-312,-1-12-312,-22-13-936,-17-11-505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24.9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236 0 12627,'-26'33'5801,"-21"22"-2344,-8 27-1985,3 5-128,13 3-664,23-1-311,38-16-305,27-1-233,29-24-1071,10-9-832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30.9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123 0 12915,'0'2'5185,"1"11"-3105,9 6-303,-2 10-41,9 19-248,0 12-599,0 6-145,-3 12-448,-10-6-120,-8-2-120,-10 1-56,-17-9-200,-2 1-240,-12-7-617,-2-14-423,11-3-1032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0.24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25 186 12339,'-8'28'2103,"-7"36"0,15-63-2063,0-1 0,-1 1 1,1-1-1,0 1 0,0-1 1,0 1-1,0-1 0,0 1 0,0-1 1,0 1-1,0-1 0,0 1 0,0-1 1,0 1-1,0-1 0,0 1 1,0-1-1,0 1 0,0-1 0,1 1 1,-1-1-1,0 1 0,0-1 1,1 1-1,-1-1 0,0 1 0,1-1 1,-1 0-1,0 1 0,1-1 0,-1 1 1,1-1-1,-1 0 0,0 0 1,1 1-1,-1-1 0,1 0 0,-1 0 1,1 1-1,-1-1 0,1 0 1,-1 0-1,1 0 0,-1 0 0,1 0 1,-1 0-1,1 0 0,0 0 0,-1 0 1,1 0-1,-1 0 0,1 0 1,-1 0-1,1 0 0,0-1 0,21-13 1158,9-60 1226,-30 71-2373,22-40 1146,31-45 0,-46 76-749,0 0 1,-1 0-1,10-24 0,-17 36-439,0 0-1,0 0 0,0 0 1,0 0-1,0 0 0,0 0 1,0 0-1,0-1 0,1 1 1,-1 0-1,0 0 0,0 0 1,0 0-1,0 0 0,0 0 1,0 0-1,1 0 0,-1 0 1,0 0-1,0 0 0,0 0 0,0 0 1,0 0-1,0 0 0,0 0 1,1 0-1,-1 0 0,0 1 1,0-1-1,0 0 0,0 0 1,0 0-1,0 0 0,0 0 1,0 0-1,1 0 0,-1 0 1,0 0-1,0 0 0,0 0 1,0 1-1,0-1 0,0 0 1,0 0-1,0 0 0,0 0 1,0 0-1,0 0 0,0 0 1,0 1-1,0-1 0,0 0 1,0 0-1,0 0 0,0 0 1,0 0-1,0 0 0,0 0 0,0 1 1,7 14 87,4 20-266,39 118-3256,-34-101 1059</inkml:trace>
  <inkml:trace contextRef="#ctx0" brushRef="#br0" timeOffset="1">33 184 11210,'9'-1'5009,"13"-11"-1632,1 6-2665,6-1-928,7 7-592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43.21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39 14307,'56'-39'5361,"-61"57"-3792,-8 5-1009,11 9-48,-4 2 32,7-1-64,11-5-248,1-6-88,6-1-96,6-4 0,2-6-8,-6 0-104,-3-9-224,-5-2-176,0-8-616,0-2-385,2-4-1671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58.3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290 345 15147,'-2'10'1218,"-4"17"2302,2-26-1958,-1-14-188,-3-43-347,2 1 1,2-98-1,3 68-714,1 65-185,1 24-43,-1 3-79,0-1 0,0 0 0,-1 0 0,0 0-1,-2 8 1,-14 26-23,-1 0 0,-3-1 0,-1 0 0,-1-2 0,-32 38 0,46-63-443,0-1 0,0 1 0,-2-1 0,-16 14 0,-2-6-1773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0:58.7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375 317 12507,'-11'3'655,"1"1"1,0 1 0,1 0 0,-1 0-1,-11 9 1,16-10-475,1 0 0,-1 1 0,1-1 0,1 1 0,-1 0 0,0 0-1,1 0 1,0 1 0,1-1 0,-1 1 0,-1 6 0,-2 4-47,1-1-1,1 1 1,1 0 0,0 0 0,2 0 0,-1 1-1,2-1 1,0 0 0,1 1 0,6 30-1,-5-36-79,2 0 0,-1 0-1,2-1 1,-1 1-1,1-1 1,1 0 0,0 0-1,0 0 1,1-1 0,1 0-1,-1 0 1,1-1 0,1 0-1,-1-1 1,1 1 0,11 5-1,-8-5 18,0-1-1,1-1 0,0 0 1,0 0-1,0-2 1,1 0-1,-1 0 1,1-1-1,0-1 1,0 0-1,0-1 0,0 0 1,0-1-1,0-1 1,15-3-1,-11 1-39,-1-1 0,1-2 0,-1 1 0,-1-2 0,1 0 0,-1-1 0,0-1 0,-1 0 0,0-1 0,-1-1 0,19-17 0,-15 11-28,-1-2-1,-1 1 1,-1-2-1,0 0 0,-2-1 1,0-1-1,-1 0 1,-2 0-1,0-1 1,-1-1-1,-1 1 1,7-43-1,-12 49 23,-1 0 0,-1 0 0,-1 0 0,0 0 0,-1 0 0,-1 0 0,-1 0 0,-6-24 0,5 28 45,-1 0 1,-1 1-1,1-1 1,-2 1 0,0 0-1,0 1 1,-1 0-1,-1 0 1,0 1-1,0 0 1,-15-12-1,12 11 74,-1 2 1,-1-1-1,0 2 0,0 0 0,0 1 1,-1 0-1,0 1 0,0 1 1,-1 0-1,0 1 0,-18-2 0,14 4-20,1 1 1,-1 1-1,1 0 0,-1 2 0,1 0 0,0 1 0,0 1 0,0 1 1,-20 8-1,4 1-49,1 1 1,1 1 0,0 2 0,2 2-1,-45 34 1,55-37-293,1 1 0,1 1-1,1 0 1,1 2 0,0 0 0,1 1 0,2 0 0,-19 37-1,-7 55-1941,38-106 2014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1:00.0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85 10250,'-6'-4'5111,"0"-8"-3581,2 3-481,2 5-816,1 0 0,-1 1 1,0-1-1,1 0 0,0-1 0,0 1 1,0-6-1,1 9-180,0 0 1,0 0-1,0 0 1,0 1-1,0-1 0,0 0 1,0 0-1,1 0 1,-1 1-1,0-1 0,1 0 1,-1 0-1,0 1 0,1-1 1,-1 0-1,1 1 1,-1-1-1,1 1 0,0-1 1,0 0-1,1 0 42,-1 0 0,1 0 0,0 1 0,-1-1 0,1 1 0,0 0 0,0-1 0,-1 1 1,1 0-1,0 0 0,0 0 0,0 0 0,-1 0 0,3 1 0,-2-1-44,1 1 1,0 0 0,-1 0 0,1-1-1,-1 2 1,0-1 0,1 0-1,-1 0 1,0 1 0,0-1-1,0 1 1,0 0 0,0 0-1,0 0 1,0 0 0,-1 0 0,1 0-1,-1 0 1,1 0 0,-1 1-1,0-1 1,0 0 0,2 6-1,0 2-27,0 0 0,-1 0-1,0 1 1,1 19 0,-2-9 62,-2 1 0,0-1 0,-2 0 1,0 0-1,-1 0 0,-1 0 0,-1-1 1,-1 0-1,-1 0 0,0-1 0,-2 0 1,0 0-1,-1-1 0,-19 23 0,30-39-16,-1-1-1,0 0 0,0 0 0,0 0 0,0 0 1,0 0-1,0 0 0,-1 0 0,1-1 0,0 1 1,0 0-1,-1 0 0,1-1 0,-2 1 0,-1-4 521,9-8-252,-3 7-323,0 1 0,0-1-1,0 0 1,1 1 0,0 0-1,0 0 1,0 0 0,0 0-1,0 0 1,1 0 0,-1 1 0,1-1-1,-1 1 1,1 0 0,0 1-1,0-1 1,0 0 0,0 1 0,0 0-1,0 0 1,1 0 0,-1 1-1,0-1 1,0 1 0,1 0 0,-1 0-1,0 1 1,1-1 0,-1 1-1,0 0 1,0 0 0,8 3 0,50 31 12,-50-27-155,0 0 0,0-1 1,0-1-1,1 0 0,18 5 1,-28-10 2,0-1 1,-1 0 0,1 1 0,0-1-1,0 0 1,-1-1 0,1 1 0,0 0-1,0-1 1,-1 1 0,1-1-1,0 0 1,-1 0 0,1 0 0,3-3-1,-4 4-33,-1-1 1,0 0-1,0 0 0,1 0 0,-1 0 0,0 0 0,0 0 0,0-1 0,0 1 0,0 0 0,0 0 0,-1-1 0,1 1 0,0 0 1,-1-1-1,1 1 0,-1-1 0,1 1 0,-1-1 0,0 1 0,0-1 0,1 1 0,-1-1 0,0 1 0,0-1 0,-1 0 0,1 1 1,0-3-1,-6-4-1864,-6 0-1039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1:00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171 195 13059,'-38'49'5487,"-8"30"-4599,38-63-451,-5 10-211,1 1 0,1 0 0,1 1 0,2 0 0,1 0 0,-6 54 0,11-62-159,0-1 1,2 0-1,0 1 0,2-1 0,0 0 0,1 0 0,0 0 1,2 0-1,1 0 0,0-1 0,12 24 0,-11-30-42,0-1 0,2 0 0,-1 0-1,1 0 1,1-1 0,0-1 0,0 0-1,1 0 1,0-1 0,1 0 0,0-1 0,0 0-1,0-1 1,1 0 0,0-1 0,0-1-1,22 5 1,-17-5 13,1-1 0,-1-1 0,1 0 0,0-2 0,-1 0 0,1-1 0,0-1 0,-1 0 0,0-2-1,1 0 1,-1-1 0,27-12 0,-16 3 0,-1-2 0,0-1 0,-1-1 0,-1-1-1,-1-1 1,-1-2 0,0 0 0,-2-2 0,-1 0-1,-1-2 1,0 0 0,-3-1 0,28-55 0,-38 64 31,0 0 0,-2-1 0,-1 1 1,0-1-1,-1 0 0,-1-1 0,-1 1 1,0 0-1,-2 0 0,0-1 0,-1 1 1,-1 0-1,-1 0 0,0 1 0,-2-1 0,0 1 1,-1 0-1,-1 0 0,0 1 0,-2 0 1,0 1-1,0 0 0,-2 0 0,0 1 1,-1 0-1,0 2 0,-1-1 0,0 2 1,-1 0-1,-1 0 0,0 1 0,0 1 0,-1 1 1,-36-14-1,36 17-6,1 1 1,-1 1-1,0 1 1,-1 0-1,1 1 1,0 1-1,-1 0 1,1 2-1,-1 0 1,1 1-1,0 0 1,0 1-1,0 2 1,-23 7-1,12-1-240,1 2 1,0 0-1,1 2 0,0 1 0,2 1 0,0 1 0,-35 34 0,-21 33-1458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1:01.9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59 120 13195,'-56'-36'4977,"55"36"-4852,1-1 1,0 1-1,0 0 0,0 0 0,0 0 1,-1 0-1,1-1 0,0 1 1,0 0-1,0 0 0,0 0 1,0-1-1,0 1 0,0 0 1,0 0-1,0 0 0,0-1 1,0 1-1,0 0 0,-1 0 1,1 0-1,1-1 0,-1 1 1,0 0-1,0 0 0,0-1 1,0 1-1,0 0 0,0 0 1,0 0-1,0-1 0,0 1 1,0 0-1,0 0 0,1 0 0,-1-1 1,0 1-1,0 0 0,0 0 1,0 0-1,0 0 0,1 0 1,-1-1-1,12-9 496,-4 3 244,-3 2-660,0-1 0,0 1 0,0 0 0,1 1-1,-1-1 1,1 1 0,0 0 0,0 1 0,13-6 0,-16 8-212,0-1 1,1 1-1,-1 0 1,1 0-1,-1 1 0,1-1 1,-1 1-1,1 0 1,-1-1-1,1 2 1,-1-1-1,1 0 0,-1 1 1,1-1-1,-1 1 1,0 0-1,1 0 1,-1 1-1,0-1 0,0 1 1,0-1-1,4 3 1,-5-1-33,0-1 1,0 0 0,-1 0-1,1 1 1,-1-1 0,1 0-1,-1 1 1,0 0 0,0-1-1,0 1 1,0 0 0,0-1-1,-1 1 1,1 0-1,-1 0 1,0 0 0,0 0-1,0-1 1,0 1 0,0 0-1,0 0 1,-1 0 0,0 0-1,1-1 1,-3 5 0,-3 11-79,0-1 1,-17 30-1,16-33 102,-44 85-17,51-99 31,0 0 0,-1 1 0,1-1 0,0 0 0,0 0 0,0 1 0,0-1 0,-1 0 0,1 1 0,0-1 0,0 0 0,0 1 0,0-1 0,0 0 0,0 1 0,0-1 0,0 0 0,0 1 0,0-1 0,0 0 0,0 1 0,0-1 1,0 0-1,0 1 0,0-1 0,1 0 0,-1 1 0,0-1 0,0 0 0,0 1 0,0-1 0,1 1 0,12 1-81,32-8-161,-20 1 71,-17 5 88,0-1 0,1 2 0,-1-1 0,0 1 1,1 0-1,-1 1 0,0 0 0,10 3 0,-16-4 74,0 0-1,0 0 1,0 0-1,0 0 1,0 0-1,-1 0 1,1 1-1,0-1 1,-1 0-1,1 1 1,-1 0-1,1-1 1,-1 1-1,0 0 1,0 0-1,0 0 1,0-1-1,0 1 1,0 0-1,0 0 1,0 1-1,-1-1 1,1 0-1,-1 0 1,0 0-1,0 0 1,0 0-1,0 1 1,0-1-1,0 0 1,0 0-1,-1 0 1,1 0-1,-1 0 1,-1 4-1,0 0 3,0 1 0,-1-1 0,0 0 0,-1 0 0,1-1 0,-1 1 0,0-1 0,-1 0 0,1 0 0,-1 0 0,-10 8 0,4-5-431,-1 0 0,0-1 0,-1 0 0,-20 8 0,18-9-1480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1:02.4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65 296 12651,'-6'5'376,"0"1"0,1 0 0,-1 0 0,2 1 0,-1-1 0,1 1 0,0 0 0,0 0 0,1 1 0,0-1 0,0 1 0,1 0 0,-1-1 0,0 12 0,1-3-216,1 0 0,1 1 0,0-1 0,1 0 1,0 1-1,6 20 0,-5-26-88,1-1-1,1 1 1,-1-1-1,2 0 1,-1 0-1,2 0 1,-1 0 0,1-1-1,0 0 1,1 0-1,0-1 1,10 10-1,-5-8-24,1 0-1,-1-1 0,1 0 0,1-1 0,0-1 1,0 0-1,29 10 0,-17-10-29,1 0-1,-1-2 1,1-1-1,-1-1 1,1-2 0,0 0-1,0-2 1,0-1-1,51-10 1,-44 3-6,-1-1 0,0-2 0,0-1 0,-1-2 0,-1-1 0,40-27 0,-52 30 10,-1-1 0,0 0 0,-1-2 0,0 0 0,-1 0 0,-1-2 0,-1 0 0,0 0 0,-2-1 0,19-38 0,-25 42-1,0 0 1,-1 0-1,-1-1 1,-1 0-1,0 0 0,-1 0 1,0-28-1,-2 35 28,-1-1-1,0 1 0,0-1 1,-1 1-1,0 0 0,-1-1 1,0 1-1,-1 0 0,0 1 1,0-1-1,-1 1 0,0-1 1,0 1-1,-11-12 0,2 7 113,0 1 1,0 0-1,-1 1 0,-1 0 0,0 1 0,0 1 0,-1 1 0,0 0 0,0 1 0,-1 1 1,0 0-1,-31-4 0,22 6-52,0 0-1,0 3 1,1 0 0,-1 1 0,0 2-1,0 1 1,0 1 0,-38 10 0,26-1-361,0 1 0,2 2 0,-1 2 0,-67 44 0,-11 23-1308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1:03.8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209 454 12595,'-31'51'4773,"37"-80"1446,-8-39-5341,0 29-294,1-60-53,-8-155 131,6 238-645,-2 21-36,-2 25-24,7-29 44,-10 34-7,-1 0 0,-1-1 1,-21 39-1,14-31 23,-50 91 194,69-133-207,0 0 0,0 0 0,-1 0 0,1 0 0,0 1 0,0-1 0,0 0 0,0 0 0,0 0 0,0 0 0,0 1 0,0-1 0,0 0 0,0 0 0,0 0 0,0 1 0,1-1 0,-1 0 0,0 0 0,0 0 0,0 0 0,0 0 0,0 1 0,0-1 0,0 0 0,0 0 0,0 0 0,1 0 0,-1 0 0,0 1 0,0-1 0,0 0 0,0 0 0,0 0 0,1 0 0,-1 0 0,0 0 0,0 0 0,0 0 0,0 0 0,1 0 0,-1 0 0,0 0 0,0 0 0,0 0 0,1 0 0,-1 0 0,16 0 105,12-7 37,0-1-24,108-27 108,-95 26-696,-32 7-2872,-17 7 880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1:04.2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47 380 13667,'-27'98'5801,"21"-71"-5469,1 1-1,1 0 1,1 0 0,2 0 0,1 1-1,4 36 1,-3-56-244,1 1 0,0-1 1,1 1-1,0-1 0,0 0 0,1 0 1,0 0-1,1-1 0,0 1 0,0-1 1,1 0-1,12 13 0,-9-13-41,0 0-1,1 0 1,0-1 0,0 0-1,1-1 1,0 0 0,0 0-1,0-2 1,16 6 0,-7-5-12,0 0 1,0-2 0,1 0-1,0-1 1,-1-1 0,1-1-1,0-1 1,0-1 0,-1 0-1,1-2 1,35-11 0,-21 2 30,-1-1 0,0-3-1,-1 0 1,-1-2 0,-1-1 0,-1-2 0,-1-1 0,47-47 0,-57 50-49,-1-1 0,0 0 0,-2-1 0,0-1 0,-2-1 0,-1 0 0,0 0 0,-2-2 0,-1 1 0,-1-1 0,-1-1 1,6-39-1,-12 53-16,-2 0 1,1 1 0,-2-1 0,1 0 0,-2 1 0,0-1 0,0 1-1,-1-1 1,-1 1 0,0 0 0,0 0 0,-2 1 0,1-1 0,-1 1-1,-1 0 1,0 1 0,0 0 0,-1 0 0,-1 0 0,-12-11-1,11 12 6,-1 0 0,-1 1 0,0 0 0,0 1 0,0 0 0,-1 1 0,0 1 0,0 0 0,0 0 0,-1 1 0,0 1 0,1 0 0,-1 1 0,0 1 0,0 0-1,-1 1 1,1 0 0,-15 3 0,9 1-61,1 0 0,-1 2-1,1 0 1,0 1 0,1 1-1,0 1 1,0 1 0,1 0-1,0 1 1,1 1 0,0 0-1,1 1 1,0 1 0,-18 22-1,-40 56-1150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4:36.106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55 81 11634,'-55'12'6094,"84"-18"-4606,201-21 2712,-98 15-2783,-112 10-1233,305-31 1573,-227 29-1439,131 9 0,-116 3-135,0-5 0,192-18 0,-269 10-102,0 2 0,1 2 0,-1 1 0,0 2 0,1 1-1,-1 2 1,45 12 0,-66-13 19,0-1 0,1 0 0,-1-2 0,28 1 0,-39-2-85,1 0 0,-1 1 0,1-1 0,-1 1 0,1 1 0,-1-1 0,0 0 0,1 1 0,3 2 0,-4-2-16,-1 0 1,1-1-1,0 1 1,0-1-1,0 0 0,0 0 1,0 0-1,0-1 0,0 1 1,8-1-1,-9 0-8,0-1 1,1 1-1,-1 1 0,1-1 1,-1 1-1,1-1 0,-1 1 1,0 0-1,1 0 0,-1 0 1,0 1-1,4 1 0,5 3-1,-9-5 22,0 0 1,0-1-1,0 1 0,1-1 0,-1 0 0,0 1 1,0-2-1,1 1 0,-1 0 0,0 0 1,1-1-1,-1 0 0,0 0 0,5-2 0,-8 3-12,2 0-45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4:38.54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20 1 11699,'-20'1'6790,"41"1"-4371,6 1-1700,84 7 1339,150-6-1,-52-3-1171,61-4-258,82 4-15,-194 15-386,170 7 18,-279-23-217,202-7 109,-235 6-124,0 1 0,-1 0 0,1 1 0,-1 1 0,1 0 0,20 7 0,-30-5-27,4 1 21,-10-5-5,0 0 1,1 0-1,-1 0 1,0 0-1,0 0 1,0 0-1,0 0 1,1 0-1,-1 0 1,0 0-1,0 0 1,0 0-1,0 0 1,1 0-1,-1 0 1,0 0 0,0 0-1,0 0 1,0 0-1,0 0 1,1-1-1,-1 1 1,0 0-1,0 0 1,0 0-1,0 0 1,0 0-1,0 0 1,1 0-1,-1-1 1,0 1-1,0 0 1,0 0-1,0 0 1,0 0-1,0-1 1,0 1-1,0 0 1,0 0-1,0 0 1,0 0-1,0 0 1,0-1 0,0 1-1,0 0 1,0 0-1,0 0 1,0 0-1,0-1 1,0 1-1,3 0-3,0-1 1,-1 1-1,1 0 0,0 0 1,0 0-1,0 1 0,0-1 0,-1 1 1,1-1-1,4 3 0,13 2 53,0-1-1,33 2 1,-39-5 23,-11 0-71,-1 0 0,1-1 0,-1 1 0,1-1 0,-1 0 0,1 0 0,-1 0 0,1 0 0,-1-1 0,1 1 0,-1 0 0,1-1 0,-1 0 0,0 0 0,1 0 0,-1 0 0,0 0 0,0 0 0,3-2 0,-3 3 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43.56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32 32 10074,'3'-4'4905,"7"-1"-544,7 1-3313,3-5 9,11 5-73,0 0-168,6 6-488,-1-5-184,-2 4-504,-3 9-512,-12-7-1697</inkml:trace>
  <inkml:trace contextRef="#ctx0" brushRef="#br0" timeOffset="1">1 163 15027,'8'2'5417,"15"3"-4496,6-4-185,13 1-184,8-2-216,6 0-1008,1 2-584,4 1-1681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4:48.69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84 34 10818,'-83'28'7416,"83"-28"-7361,19 8 1484,24 3-265,-19-9-821,-1-1 1,1-1-1,0-1 1,-1-1-1,40-8 1,-5 1-1,631-53 691,-53 82-271,-230 2-416,-306-20-414,560 27 167,-62-9-200,-436-19 88,-67 0-58,165-22 0,-11 6 59,-117 10-84,71 3 1,-166 3-17,-16 0 81,0-2-1,0 0 1,26-4 0,18-6 96,1 2-1,0 4 0,91 4 1,-151 2-133,0-1 0,-1 0 0,1 0 1,-1-1-1,1 1 0,9-3 0,-14 0-1119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4:50.91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84 101 11979,'-83'-33'4167,"107"33"2926,41 0-7040,43-8 592,66 1 110,190 6-276,-111-5-44,155-11 214,-58 11-451,-45 3-120,-122-6-47,194 18-1,47-10-19,-180-5-26,553-2 238,-544 5-89,98 1-79,-191 7-14,88 0 6,-225-5-51,88-2-4,130 14-1,-187-4-552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5:06.548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52 9 8586,'-43'-7'2352,"35"6"-1213,25 4 46,128 13 1794,-60-9-1468,342 8 2282,-76-6-2777,-301-3 1184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5:07.390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9 1 12435,'-8'15'8877,"42"-4"-7878,42-1 490,1-4-1,113-4 0,-115-2-981,123-5 382,110 3-395,-282 4-457,-1 2-1,34 8 1,16 4-11,-66-14-11,-5-1-23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5:36.41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166 189 5361,'-14'-6'5185,"25"1"-2783,9-3-1824,72-54 1710,-6 5-610,-74 50-1434,-1 1 90,0-1 0,0 0 0,-1 0 0,11-10-1,-36 20 1011,-16 12-970,-68 56-131,-142 136-1,235-202-236,-5 5 5,8-8-2,0-1 0,1 1 0,-1 0-1,1 0 1,0 0 0,0 1 0,0-1 0,0 0 0,0 1 0,0 0 0,1-1 0,-1 1 0,1 0 0,0 0 0,-1 0 0,0 4 0,4-7-6,0 0 0,0 1 0,0-1 1,0 0-1,0 0 0,0 0 0,0-1 1,0 1-1,0 0 0,0-1 0,0 1 1,0-1-1,3-1 0,229-90 96,-61 22 146,-89 37-59,53-18 174,-122 50-260,-18 11-36,-29 21 11,27-27-64,-49 40 35,-1-3 0,-94 52 0,78-52-15,-91 72-1,138-91-29,24-22-2,-1 0 0,1 1 0,0-1 0,0 0 0,-1 0 0,1 0 0,0 1 0,0-1 0,-1 0 0,1 0 0,0 1 0,0-1 0,-1 0 0,1 0 0,0 1 0,0-1 0,0 0 0,0 1 0,0-1 0,0 0 0,-1 0 0,1 1 0,0-1 0,0 0 0,0 1 0,0-1 0,0 0 0,0 1 0,0-1 0,0 0 0,0 1 0,1-1 0,-1 0 0,0 1 0,0-1-1,12-1-36,20-13-3,319-188 60,-259 154-2,84-46 155,-143 72 84,-55 47-72,-40 36 0,26-26-125,-10 5-18,-60 42-1,14-12-56,49-36 16,29-25-3,0 1 0,1 1 0,0 0 0,0 1 0,2 1 0,-1 0 0,-17 27 0,28-39 2,0 0 0,1 0 0,-1 1 0,0-1 0,1 0-1,0 0 1,-1 1 0,1-1 0,0 0 0,-1 1 0,1-1-1,0 0 1,0 1 0,0 1 0,0-3 0,1 1 1,-1-1-1,0 1 0,0-1 1,1 0-1,-1 1 1,0-1-1,1 0 0,-1 1 1,0-1-1,1 0 1,-1 1-1,0-1 0,1 0 1,-1 0-1,1 0 0,-1 1 1,0-1-1,1 0 1,-1 0-1,1 0 0,-1 0 1,1 0-1,-1 0 1,1 0-1,-1 0 0,1 0 1,0 0-1,6-1-3,1 0-1,-1-1 0,1 0 0,12-5 1,72-32 3,-2-5 0,93-59 0,83-43 216,-226 128-114,1 1 0,0 2 1,1 2-1,74-13 1,-112 25-91,0 0 1,0 1 0,0 0-1,0 0 1,0 0 0,0 0-1,8 2 1,-7 2 21,-11 5-1,-20 17-4,-1-2 0,-41 28 0,-8 7-5,14-7-16,-213 198 82,273-248-88,-4 3 4,1 0 1,0 0-1,1 0 0,-1 1 1,1 0-1,0 0 1,0 0-1,1 0 0,0 1 1,0-1-1,0 1 0,-1 7 1,4-2-28,6-9 12,13-15 10,-14 9 0,26-21-9,46-46 0,19-15 5,-39 44 52,1 2 0,2 2 0,1 3-1,2 3 1,133-45 0,-195 75-38,0 0 0,1 1 0,-1-1 0,0 1 0,1-1 0,-1 1 0,1 0 0,-1-1 0,0 1 0,1 0 1,-1 0-1,1 0 0,-1 0 0,1 0 0,-1 1 0,1-1 0,-1 0 0,0 1 0,1-1 0,1 1 0,-3 1 8,0-1 0,0 1 0,0 0-1,-1-1 1,1 1 0,0-1 0,0 1 0,-1-1 0,1 1 0,-1-1 0,0 1 0,1-1 0,-1 1 0,0-1-1,0 0 1,0 1 0,0-1 0,0 0 0,0 0 0,-1 2 0,-18 21 118,-1 0 1,0-2-1,-41 33 0,-83 50-57,127-91-72,12-7-5,8-4 1,3-4-2,1 0-1,0 0 1,0-1 0,-1 1-1,1-1 1,0 0-1,-1-1 1,0 0 0,10-6-1,0 1 1,25-17-310,-1-2 1,70-63 0,-58 46-262,-26 23-1064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5:39.56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124 181 7922,'-28'-7'1927,"27"7"-1897,1 0-1,0 0 0,0 0 1,-1 0-1,1 0 1,0 0-1,0 0 1,0 0-1,-1 0 0,1 0 1,0-1-1,0 1 1,0 0-1,0 0 1,-1 0-1,1 0 0,0 0 1,0-1-1,0 1 1,0 0-1,0 0 1,-1 0-1,1-1 0,0 1 1,0 0-1,0 0 1,0 0-1,0-1 1,0 1-1,0 0 0,0 0 1,0 0-1,0-1 1,0 1-1,0 0 0,0 0 1,0-1-1,0 1 1,0 0-1,0 0 1,0 0-1,0-1 0,0 1 1,0 0-1,0 0 1,1 0-1,-1-1 1,6-3 275,0 0 0,0 1 0,0 0 0,0 0 0,10-3 0,-11 4-218,108-42 2601,-106 41-2277,-10 3 40,-18 6 266,-17 11-420,1 2 0,1 2-1,1 1 1,-45 37-1,68-50-204,16-13-80,22-16-41,223-111 31,-101 58 35,-129 62-34,-6 4 80,-19 14 137,-45 35 81,-71 43 0,73-52-308,-86 73 1,107-73 9,27-33-4,1 0 1,0 1-1,0-1 0,0 0 1,-1 1-1,1-1 1,0 0-1,0 1 0,0-1 1,0 0-1,0 1 0,-1-1 1,1 1-1,0-1 1,0 0-1,0 1 0,0-1 1,0 1-1,0-1 1,0 0-1,0 1 0,1-1 1,-1 1-1,0-1 1,0 0-1,0 1 0,0-1 1,0 0-1,1 1 0,-1 0 1,2-1-4,-1 0 0,0 1 1,0-1-1,1 0 0,-1 0 1,0 1-1,1-1 0,-1 0 1,0 0-1,1-1 0,-1 1 1,0 0-1,1 0 0,-1-1 1,2 0-1,35-12-14,0-2 0,0-1 0,-2-2 0,61-39 0,-31 17 20,88-40 94,-154 80-92,0 0 0,0 0 0,0 0 0,0 0 0,0 0 1,0-1-1,0 1 0,0 0 0,0 0 0,1 0 0,-1 0 0,0 0 0,0 0 0,0 0 0,0 0 1,0 0-1,0-1 0,0 1 0,1 0 0,-1 0 0,0 0 0,0 0 0,0 0 0,0 0 0,0 0 1,0 0-1,1 0 0,-1 0 0,0 0 0,0 0 0,0 0 0,0 0 0,0 0 0,1 0 1,-1 0-1,0 0 0,0 0 0,0 0 0,0 0 0,0 0 0,0 1 0,1-1 0,-1 0 0,0 0 1,0 0-1,0 0 0,0 0 0,0 0 0,0 0 0,0 0 0,0 0 0,0 1 0,1-1 0,-1 0 1,0 0-1,0 0 0,0 0 0,0 0 0,0 1 0,-8 9 145,-28 25 18,19-18-62,-310 288 99,313-294-206,1 2 0,1-1 0,-13 16 0,20-16-27,14-11 10,25-14-9,5-8-3,-1-1 1,48-38-1,67-66-36,-23 18 66,-124 103 2,91-65 30,-77 61 51,-19 9-81,-1 0 1,0 0 0,0 0 0,0 0 0,0 0-1,0 0 1,1 0 0,-1 0 0,0 0 0,0 0-1,0 0 1,0 0 0,0 0 0,1 0 0,-1 0 0,0 0-1,0 1 1,0-1 0,0 0 0,0 0 0,0 0-1,0 0 1,0 0 0,1 0 0,-1 1 0,0-1-1,0 0 1,0 0 0,0 0 0,0 0 0,0 0 0,0 1-1,0-1 1,0 0 0,0 0 0,0 0 0,0 0-1,0 0 1,0 1 0,0-1 0,0 0 0,0 0 0,0 0-1,0 0 1,0 0 0,0 1 0,0-1 0,0 0-1,-1 0 1,1 0 0,0 0 0,0 0 0,0 1-1,0-1 1,-21 29 143,-72 69 20,-229 226-93,297-298-69,19-16-3,6-10-1,0 1 1,0-1 0,0 0 0,1 0 0,-1 0 0,0 0 0,0 0 0,0 1 0,0-1 0,0 0 0,0 0 0,1 0 0,-1 0 0,0 0 0,0 0 0,0 1 0,0-1 0,0 0 0,1 0 0,-1 0 0,0 0 0,0 0 0,0 0 0,0 0 0,1 0 0,-1 0 0,0 0 0,0 0 0,0 0 0,1 0 0,-1 0 0,0 0 0,0 0 0,0 0 0,0 0 0,1 0 0,-1 0 0,0 0 0,0 0 0,0 0 0,0-1 0,1 1 0,-1 0 0,0 0 0,0 0 0,25-8 9,0-1-1,-1 0 0,-1-2 1,0-1-1,32-22 1,101-87 108,-117 88-77,1 1-1,1 2 1,1 2 0,53-26 0,29 4 239,-123 50-272,0-1 1,0 1 0,0-1-1,0 1 1,0 0 0,0-1-1,0 1 1,0 0 0,0 0 0,0 0-1,0 0 1,0-1 0,0 2-1,0-1 1,0 0 0,0 0-1,0 0 1,2 1 0,-3 0-1,0 0 1,-1 1 0,1-1 0,-1 0-1,1 0 1,-1 0 0,1 0 0,-1 1-1,1-1 1,-1 0 0,0 0-1,0 0 1,0 0 0,0-1 0,1 1-1,-3 1 1,-81 88 252,-108 125-108,121-124-129,105-114-25,-3 4 4,521-303 291,-526 308-260,-6 3 5,-1 2 0,2 0 0,-1 1 0,33-9 0,-26 16-7,-26 1-29,-1 0 1,1 0-1,0 0 1,-1 0-1,1 1 1,-1-1-1,1 0 0,-1 0 1,1 1-1,0-1 1,-1 0-1,1 1 1,-1-1-1,0 0 1,1 1-1,-1-1 1,1 1-1,-1-1 1,0 1-1,1-1 0,-1 1 1,0-1-1,1 2 1,-1 1 6,0 0 0,0 0 0,0 1-1,-1-1 1,1 0 0,-1 0 0,0 0 0,0 0 0,0 0 0,0 0 0,-1 0 0,1 0 0,-4 4 0,-21 39 41,-2-2 0,-3-1 1,-54 61-1,20-36 32,-81 68 0,68-71 223,73-58-192,7-6-42,12-7 15,27-22-46,-1-2 0,61-61 0,-25 22 3,-58 53-39,128-104 70,-123 103-53,2 0 0,0 2 0,0 1 0,35-14 1,-32 23 25,-28 5-44,1 0-1,-1 0 1,1 0 0,-1 0 0,1 0-1,-1 0 1,0 0 0,1 0 0,-1 1-1,1-1 1,-1 0 0,0 0 0,1 0 0,-1 0-1,0 1 1,1-1 0,-1 0 0,1 0-1,-1 1 1,0-1 0,0 0 0,1 1 0,-1-1-1,0 0 1,0 1 0,1-1 0,-1 0-1,0 1 1,0-1 0,0 1 0,0-1 0,1 0-1,-1 1 1,0-1 0,0 1 0,0-1-1,0 0 1,0 1 0,0-1 0,0 1 0,0-1-1,0 1 1,0-1 0,0 0 0,-1 1-1,1-1 1,0 1 0,0-1 0,0 0 0,0 1-1,-1-1 1,1 0 0,0 1 0,0-1-1,-1 1 1,-8 12 99,0 0-1,-1 0 1,-13 12-1,2 0 43,-236 266 803,245-275-852,12-12-72,24-18-524,-16 8 230,26-15-1160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1:45:47.69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166 189 5361,'-14'-6'5185,"25"1"-2783,9-3-1824,72-54 1710,-6 5-610,-74 50-1434,-1 1 90,0-1 0,0 0 0,-1 0 0,11-10-1,-36 20 1011,-16 12-970,-68 56-131,-142 136-1,235-202-236,-5 5 5,8-8-2,0-1 0,1 1 0,-1 0-1,1 0 1,0 0 0,0 1 0,0-1 0,0 0 0,0 1 0,0 0 0,1-1 0,-1 1 0,1 0 0,0 0 0,-1 0 0,0 4 0,4-7-6,0 0 0,0 1 0,0-1 1,0 0-1,0 0 0,0 0 0,0-1 1,0 1-1,0 0 0,0-1 0,0 1 1,0-1-1,3-1 0,229-90 96,-61 22 146,-89 37-59,53-18 174,-122 50-260,-18 11-36,-29 21 11,27-27-64,-49 40 35,-1-3 0,-94 52 0,78-52-15,-91 72-1,138-91-29,24-22-2,-1 0 0,1 1 0,0-1 0,0 0 0,-1 0 0,1 0 0,0 1 0,0-1 0,-1 0 0,1 0 0,0 1 0,0-1 0,-1 0 0,1 0 0,0 1 0,0-1 0,0 0 0,0 1 0,0-1 0,0 0 0,-1 0 0,1 1 0,0-1 0,0 0 0,0 1 0,0-1 0,0 0 0,0 1 0,0-1 0,0 0 0,0 1 0,1-1 0,-1 0 0,0 1 0,0-1-1,12-1-36,20-13-3,319-188 60,-259 154-2,84-46 155,-143 72 84,-55 47-72,-40 36 0,26-26-125,-10 5-18,-60 42-1,14-12-56,49-36 16,29-25-3,0 1 0,1 1 0,0 0 0,0 1 0,2 1 0,-1 0 0,-17 27 0,28-39 2,0 0 0,1 0 0,-1 1 0,0-1 0,1 0-1,0 0 1,-1 1 0,1-1 0,0 0 0,-1 1 0,1-1-1,0 0 1,0 1 0,0 1 0,0-3 0,1 1 1,-1-1-1,0 1 0,0-1 1,1 0-1,-1 1 1,0-1-1,1 0 0,-1 1 1,0-1-1,1 0 1,-1 1-1,0-1 0,1 0 1,-1 0-1,1 0 0,-1 1 1,0-1-1,1 0 1,-1 0-1,1 0 0,-1 0 1,1 0-1,-1 0 1,1 0-1,-1 0 0,1 0 1,0 0-1,6-1-3,1 0-1,-1-1 0,1 0 0,12-5 1,72-32 3,-2-5 0,93-59 0,83-43 216,-226 128-114,1 1 0,0 2 1,1 2-1,74-13 1,-112 25-91,0 0 1,0 1 0,0 0-1,0 0 1,0 0 0,0 0-1,8 2 1,-7 2 21,-11 5-1,-20 17-4,-1-2 0,-41 28 0,-8 7-5,14-7-16,-213 198 82,273-248-88,-4 3 4,1 0 1,0 0-1,1 0 0,-1 1 1,1 0-1,0 0 1,0 0-1,1 0 0,0 1 1,0-1-1,0 1 0,-1 7 1,4-2-28,6-9 12,13-15 10,-14 9 0,26-21-9,46-46 0,19-15 5,-39 44 52,1 2 0,2 2 0,1 3-1,2 3 1,133-45 0,-195 75-38,0 0 0,1 1 0,-1-1 0,0 1 0,1-1 0,-1 1 0,1 0 0,-1-1 0,0 1 0,1 0 1,-1 0-1,1 0 0,-1 0 0,1 0 0,-1 1 0,1-1 0,-1 0 0,0 1 0,1-1 0,1 1 0,-3 1 8,0-1 0,0 1 0,0 0-1,-1-1 1,1 1 0,0-1 0,0 1 0,-1-1 0,1 1 0,-1-1 0,0 1 0,1-1 0,-1 1 0,0-1-1,0 0 1,0 1 0,0-1 0,0 0 0,0 0 0,-1 2 0,-18 21 118,-1 0 1,0-2-1,-41 33 0,-83 50-57,127-91-72,12-7-5,8-4 1,3-4-2,1 0-1,0 0 1,0-1 0,-1 1-1,1-1 1,0 0-1,-1-1 1,0 0 0,10-6-1,0 1 1,25-17-310,-1-2 1,70-63 0,-58 46-262,-26 23-1064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1:45:52.189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52 9 8586,'-43'-7'2352,"35"6"-1213,25 4 46,128 13 1794,-60-9-1468,342 8 2282,-76-6-2777,-301-3 1184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5T11:45:56.808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55 339 11634,'-55'51'6094,"84"-76"-4606,201-90 2712,-98 65-2783,-112 41-1233,305-131 1573,-227 124-1439,131 36 0,-117 15-135,1-22 0,192-77 0,-269 43-102,0 8 0,1 9 0,-1 4 0,0 8 0,1 5-1,-1 8 1,45 51 0,-66-55 19,0-4 0,1-1 0,-1-8 0,28 5 0,-39-9-85,1 0 0,-1 4 0,1-4 0,-1 4 0,1 4 0,-1-3 0,0-1 0,1 5 0,3 8 0,-4-9-16,-1 1 1,1-5-1,0 4 1,0-3-1,0-1 0,0 0 1,0 0-1,0-4 0,0 4 1,8-4-1,-9 0-8,0-4 1,1 4-1,-1 4 0,1-4 1,-1 4-1,1-4 0,-1 5 1,0-1-1,1 0 0,-1 0 1,0 5-1,4 3 0,5 14-1,-9-21 22,0-1 1,0-4-1,0 4 0,1-4 0,-1 0 0,0 4 1,0-8-1,1 4 0,-1 0 0,0 0 1,1-4-1,-1 0 0,0-1 0,5-7 0,-8 12-12,2 0-45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2:3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59 103 11699,'-41'10'4103,"40"-10"-3953,0 0 0,-1 0 0,1 1 0,0-1 1,0 1-1,0-1 0,0 1 0,0 0 0,0-1 0,0 1 0,1 0 0,-1-1 0,0 1 0,0 0 1,0 0-1,0 2 0,0-3-73,1 1-1,0-1 1,0 1 0,0-1 0,0 1 0,0-1 0,0 1 0,0-1-1,0 1 1,0-1 0,0 1 0,1-1 0,-1 1 0,0-1 0,0 1-1,0-1 1,1 1 0,-1-1 0,0 0 0,0 1 0,1-1 0,-1 1-1,0-1 1,1 1 0,1 1 44,0-1-1,0 0 1,0 0 0,-1 1 0,1-1-1,0 0 1,0 0 0,0-1-1,1 1 1,-1 0 0,0-1-1,0 1 1,3-1 0,2 0-36,-1-1 0,1 0 0,-1-1 0,1 0 0,-1 0 1,1 0-1,-1-1 0,0 0 0,0 0 0,0 0 0,-1-1 0,8-6 1,-8 7-38,-1-1 1,0 1 0,0-1-1,-1 0 1,1 0-1,-1 0 1,0 0 0,0-1-1,0 1 1,0-1 0,-1 0-1,0 1 1,0-1 0,0-1-1,-1 1 1,2-7-1,-3 11-22,0 0 0,1 0 0,-1 0 0,0 0 0,0 0 0,0 0 0,0 0 0,0 0 0,0 0 0,0 0 0,0 0 0,0 0 0,-1 0 0,1 0 0,0 0-1,-1 0 1,1 0 0,-1 0 0,1 0 0,-1 0 0,1 0 0,-1 0 0,0 0 0,1 1 0,-1-1 0,0 0 0,0 0 0,1 1 0,-1-1 0,0 1 0,0-1 0,0 1-1,0-1 1,0 1 0,0-1 0,0 1 0,0 0 0,0-1 0,0 1 0,0 0 0,0 0 0,0 0 0,0 0 0,0 0 0,0 0 0,-2 0 0,-2 1 46,1 0 0,0 1 0,-1-1 0,1 1 0,0 0 0,0 0 0,0 0 0,0 0 0,0 1 0,-3 3 0,-2 3-4,1 0 0,0 0 0,0 1 0,1 0 1,0 1-1,1 0 0,0 0 0,1 0 0,0 1 1,-6 21-1,10-28-59,-1 1 1,1 0-1,1 0 1,-1 0-1,1 0 1,0 0-1,0 0 1,1 0-1,0 0 1,0 0 0,2 5-1,-2-7-9,1-1-1,-1 1 1,1-1-1,0 0 1,0 0-1,0 1 0,1-2 1,-1 1-1,1 0 1,-1 0-1,1-1 1,0 1-1,0-1 1,0 0-1,0 0 1,1 0-1,-1-1 1,7 3-1,-5-2-52,0-1-1,1 1 0,-1-1 0,1-1 0,-1 1 0,1-1 0,-1 0 0,1 0 0,-1 0 1,1-1-1,-1 0 0,0 0 0,1 0 0,-1-1 0,0 0 0,0 0 0,0 0 0,0-1 1,0 1-1,6-6 0,-6 5-326,-1-1 0,1 0 1,-1 0-1,0 0 0,0 0 0,0-1 1,-1 1-1,0-1 0,0 0 1,0 0-1,0-1 0,2-6 0,2-21-5009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43.90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0 176 13907,'10'47'9162,"0"-54"-6986,5-14-759,-4 2-345,2-15-568,-5 3-264,-3-2-864,-2-1-616,-4 11-1537,-1 2 1177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2:3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83 179 9730,'0'5'325,"0"0"0,1 0-1,0 0 1,0 0 0,0-1-1,0 1 1,1 0 0,-1-1 0,4 5-1,-4-7-225,0-1-1,1 1 0,-1-1 1,1 0-1,0 0 0,-1 0 1,1 0-1,0 0 0,0 0 0,0 0 1,0-1-1,0 1 0,0-1 1,0 1-1,0-1 0,0 0 1,0 0-1,0 0 0,0 0 0,0 0 1,0 0-1,0 0 0,3-2 1,11 0 315,-1-1 0,0-1 0,27-9 0,-37 11-309,1 0-1,-1-1 1,1 1 0,-1-1-1,0-1 1,0 1-1,0-1 1,0 0 0,-1 0-1,0 0 1,1 0 0,5-9-1,-10 12-58,1 0 0,0 0 0,-1 0-1,1 0 1,-1 0 0,0 0 0,1-1 0,-1 1-1,0 0 1,0 0 0,0 0 0,1 0-1,-1-1 1,-1 1 0,1 0 0,0 0 0,0 0-1,0 0 1,0 0 0,-1-1 0,1 1-1,-1 0 1,0-1 0,0 0 46,-1 0 1,1 0-1,-1 0 1,0 1-1,1-1 1,-1 1-1,0-1 1,0 1-1,0 0 1,0-1-1,-3 0 1,-7-2 374,0-1-1,0 2 1,-19-4-1,25 5-288,-68-9 1339,48 8-953,1-1-1,-29-8 1,53 12-537,-1-1 1,1 1 0,-1 0-1,1-1 1,-1 0 0,1 1-1,-1-1 1,1 0 0,-1 0 0,1 0-1,0 0 1,0 0 0,0 0-1,-1 0 1,1 0 0,0 0-1,-1-3 1,1 3-22,1 1 0,0-1 0,0 0 0,0 0-1,0 0 1,0 1 0,1-1 0,-1 0 0,0 0 0,0 1-1,0-1 1,1 0 0,-1 0 0,0 1 0,1-1-1,-1 0 1,0 1 0,1-1 0,-1 1 0,1-1 0,-1 0-1,1 1 1,0-1 0,-1 1 0,1-1 0,4-3-79,1 1 1,-1 0-1,0 0 1,1 0 0,-1 0-1,1 1 1,9-2-1,34-3-1256,2 4-597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2:3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20 333 11018,'-5'25'1993,"0"-3"-809,1 0 1,1 0 0,0 40 0,4-54-1083,0-1-1,0 0 1,0 0 0,1 0-1,0 0 1,0 0 0,0 0 0,1-1-1,0 1 1,1-1 0,0 0 0,0 0-1,0 0 1,0 0 0,11 9-1,1-1-12,1-1-1,0-1 0,1 0 0,0-2 0,0 0 0,2-1 0,-1 0 0,1-2 0,0 0 1,0-2-1,1 0 0,26 2 0,-10-3-148,-1-1 0,0-3-1,1-1 1,-1-1 0,0-2 0,47-11 0,-66 10-32,-1 1-1,0-2 1,0 0 0,-1-1 0,1-1 0,18-12 0,-25 14 58,-1 0 0,0-1 0,0 0 0,0-1 0,-1 0 0,0 0-1,-1 0 1,1-1 0,-2 0 0,1 0 0,5-13 0,-3-2 49,0 0 0,-1 0-1,-1-1 1,-2 0 0,0 0 0,-2 0-1,0-39 1,-3 44 122,0 0 0,-2 1 0,0-1 0,-1 1 0,0 0 0,-2 0 0,0 0 0,-2 1 0,0 0-1,-11-19 1,14 31-44,1 0-1,-1 0 1,-1 0-1,1 1 1,-1 0-1,0 0 0,0 0 1,0 0-1,0 1 1,-1 0-1,0 1 1,0 0-1,0 0 1,0 0-1,-1 1 0,1 0 1,-1 0-1,1 1 1,-1 0-1,-12 0 1,-4 1 73,0 1 1,0 1 0,0 2 0,1 0 0,-33 10-1,25-4-59,0 1-1,1 1 0,1 1 0,-56 35 1,67-36-259,0 1-1,1 1 1,0 0 0,2 2 0,0 0 0,0 0 0,1 1 0,-15 27 0,-11 30-1653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2:36.8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242 461 13867,'4'4'482,"-2"-2"-105,-1 0 1,1 0 0,0 0-1,0-1 1,0 1 0,0-1-1,0 0 1,0 1 0,0-1-1,3 1 1,-4-3-205,-1 0 0,1 0 0,0 0 0,-1 0 0,1 0 1,-1-1-1,1 1 0,-1 0 0,0 0 0,0-1 0,1 1 0,-1 0 0,0 0 0,0-1 0,0 1 1,0 0-1,-1-2 0,3-25 706,7-36-440,2 0-1,4 1 0,37-107 1,-46 153-437,-4 12-4,-1 0 0,1 1 0,0 0-1,0-1 1,0 1 0,0 0 0,1 0 0,0 0-1,0 1 1,0-1 0,4-4 0,-19 35-72,-20 22 115,-43 50-1,48-65 4,-88 93 80,106-118-123,1 0 0,-1-1 1,0 0-1,-1-1 1,0 0-1,0-1 1,-1 0-1,1 0 1,-23 7-1,19-10-188,14-3 153,-1 0 1,1 0-1,0 0 0,0 0 1,-1 0-1,1 0 0,0 0 1,-1 0-1,1 0 0,0 0 0,0 0 1,0-1-1,-1 1 0,1 0 1,0 0-1,0 0 0,-1 0 1,1 0-1,0 0 0,0-1 1,0 1-1,-1 0 0,1 0 1,0 0-1,0-1 0,0 1 1,0 0-1,0 0 0,-1 0 0,1-1 1,0 1-1,0 0 0,0 0 1,0-1-1,0 1 0,0 0 1,0 0-1,0-1 0,0 1 1,0 0-1,0 0 0,0-1 1,0 1-1,0-1 0,5-8-1972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2:37.2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226 213 12443,'-18'4'634,"2"0"189,0 0 0,1 1 1,-28 13-1,37-15-656,1 1 0,0 0 0,-1 0-1,1 0 1,0 0 0,1 1 0,-1 0 0,1 0-1,0 0 1,0 0 0,1 1 0,0 0 0,-4 7-1,-2 8 208,0 0 0,1 0 0,1 1 0,1 0 0,-5 46 0,10-60-320,0 1 0,1 0 1,1-1-1,-1 1 0,1-1 0,1 1 0,0-1 0,0 1 0,0-1 0,1 0 0,0 0 0,1 0 0,0 0 0,0-1 0,1 1 0,0-1 1,0 0-1,11 11 0,-3-7-23,1-1 1,0 0 0,0-1-1,1-1 1,0 0-1,0-1 1,1 0 0,0-1-1,0-1 1,1-1 0,0 0-1,33 2 1,0-2-27,1-3 0,0-2 1,53-7-1,-77 4-9,-1 0-1,1-2 1,-1 0 0,0-2 0,-1-1-1,41-20 1,-49 20 3,-1-1 1,0-1-1,0 0 0,-1-1 1,-1-1-1,0 0 0,-1-1 1,0-1-1,-1 0 0,11-18 0,-12 16 0,-1 0 0,-1-1 0,-1 0 0,0 0 0,-2-1 0,0 0 0,-1 0 0,3-24-1,-7 32 53,0 0 0,-1 1 0,0-1 0,-1 0-1,0 0 1,-1 1 0,0-1 0,0 0 0,-1 1-1,-1 0 1,0 0 0,0 0 0,-1 0 0,0 1-1,-1 0 1,-12-17 0,5 13 96,-1 0-1,0 0 1,-1 1 0,0 1 0,-1 0-1,0 2 1,0-1 0,-1 2 0,-1 0-1,1 1 1,-1 1 0,0 1 0,-1 0-1,-19-2 1,-1 2-19,0 1 0,0 2 1,0 1-1,0 3 0,-67 10 0,74-6-115,0 1 0,0 2 0,-49 20 0,63-21-194,0 1-1,1 1 1,0 0-1,1 1 1,0 1 0,1 1-1,-19 19 1,-21 37-1706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3:4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44 197 10946,'-2'0'220,"-30"-12"2125,22 7-1125,10 5-1193,0 0 0,0 0 0,0 0 0,0 0 1,1 0-1,-1 0 0,0 0 0,0 0 0,0 0 0,0 0 0,0 0 1,0 0-1,0 0 0,0 0 0,0 0 0,0 0 0,0 0 1,1 0-1,-1 0 0,0 0 0,0 0 0,0 0 0,0 0 0,0 0 1,0 0-1,0 0 0,0 0 0,0 0 0,0 0 0,0 0 0,0 0 1,1 0-1,-1 0 0,0 0 0,0 0 0,0 0 0,0 0 0,0 0 1,0 0-1,0-1 0,0 1 0,0 0 0,0 0 0,0 0 1,0 0-1,0 0 0,0 0 0,0 0 0,0 0 0,0 0 0,0 0 1,0 0-1,0-1 0,0 1 0,0 0 0,0 0 0,0 0 0,0 0 1,0 0-1,0 0 0,0 0 0,0 0 0,0 0 0,0 0 0,0 0 1,0-1-1,0 1 0,14-4 746,-12 4-712,-1-1-1,1 0 0,-1 1 0,0-1 1,1 1-1,-1 0 0,1-1 1,-1 1-1,1 0 0,-1 0 0,1 0 1,0 0-1,-1 0 0,1 0 1,-1 1-1,1-1 0,-1 0 0,1 1 1,2 0-1,3 9 197,-5-8-213,-1 1-1,1-1 1,-1 0 0,1 0 0,0 0 0,0 0-1,0-1 1,0 1 0,0 0 0,3 1 0,-4-3-34,-1 0 0,1 0 0,-1 1 0,1-1 0,-1 0 0,1 0 1,-1 0-1,1 0 0,0 0 0,-1 0 0,1-1 0,-1 1 0,1 0 0,-1 0 1,1 0-1,-1 0 0,1-1 0,-1 1 0,1 0 0,-1 0 0,1-1 1,-1 1-1,1 0 0,0-1 0,12-23 268,-4-5 1,-1-1 1,6-36 0,-14 66-278,0-40 926,0 40-880,0-1 0,-1 0 0,1 0 0,0 1 0,0-1 0,0 0 0,0 1 0,-1-1 0,1 0 0,0 1 0,-1-1 0,1 0 0,-1 1 0,1-1 0,-1 1 0,1-1-1,-1 1 1,1-1 0,-2 0 0,2 1-2,-1 0 0,0 0-1,0 0 1,1 0 0,-1 0 0,0 1-1,1-1 1,-1 0 0,0 0-1,0 1 1,1-1 0,-1 0 0,1 1-1,-1-1 1,0 0 0,1 1-1,-1-1 1,1 1 0,-1-1 0,1 1-1,-1 0 1,1-1 0,-1 1-1,0 1 1,-10 12 200,0 1 0,0 1 0,2-1 0,-9 19 0,14-26-221,1 1-1,0-1 1,0 1 0,0-1 0,1 1-1,1 0 1,0 0 0,0-1-1,0 1 1,2 17 0,0-22-21,0 0 0,0-1 0,0 1 0,1-1 1,-1 1-1,1-1 0,0 0 0,0 0 0,0 0 0,1 0 0,-1 0 1,1 0-1,-1 0 0,1-1 0,0 1 0,0-1 0,0 0 1,0 0-1,0 0 0,1 0 0,-1-1 0,1 0 0,-1 1 1,1-1-1,-1 0 0,6 0 0,-3 1-6,0-1-1,0-1 1,0 1 0,0-1-1,-1 0 1,1 0-1,0-1 1,0 0 0,0 0-1,0 0 1,-1-1 0,1 0-1,0 0 1,-1 0-1,0 0 1,8-6 0,-10 6-167,-1 0 0,0-1 0,0 1 0,0-1 1,-1 0-1,1 1 0,-1-1 0,1 0 0,-1 0 1,0 0-1,0 0 0,0 0 0,0 0 0,-1 0 0,1 0 1,-1-4-1,0-14-2044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3:4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120 230 11739,'12'6'812,"-7"-3"-387,0 0-1,1-1 1,0 0 0,-1 0-1,7 1 1,-9-2-326,-1-1 0,0 0 0,0 0 0,1 0 0,-1 0 0,0-1 0,1 1 0,-1-1 0,0 1 0,0-1 0,0 0 0,1 0 0,-1 0 0,0 0 0,0 0 0,0 0 0,2-2 0,-1 1-7,0-1-1,0 1 1,0-1 0,0 0-1,0 0 1,0 0 0,-1 0-1,0 0 1,1-1 0,-1 1-1,0-1 1,-1 1 0,1-1-1,-1 0 1,1 0 0,0-6 0,-2 7-29,0 0 1,0 1 0,0-1 0,-1 1 0,1-1 0,-1 1 0,0-1 0,0 1 0,0 0 0,0-1 0,0 1 0,0 0 0,0 0 0,-1-1 0,1 1-1,-1 0 1,0 1 0,1-1 0,-1 0 0,0 0 0,0 1 0,0-1 0,0 1 0,-1-1 0,1 1 0,0 0 0,-5-1 0,-9-5 359,0 2 1,-1 0 0,0 1 0,0 1 0,-1 0-1,-21 0 1,-26-4 756,65 7-1173,0 0 0,-1 0 0,1 0 0,0 0 0,0 0 0,0 0 0,-1 0 0,1 0 0,0 0 0,0 0 0,-1 0 0,1 0 0,0 0 0,0 0 0,0 0 0,-1 0 0,1 0 0,0-1-1,0 1 1,0 0 0,-1 0 0,1 0 0,0 0 0,0 0 0,0 0 0,0-1 0,0 1 0,-1 0 0,1 0 0,0 0 0,0 0 0,0-1 0,0 1 0,0 0 0,0 0 0,0 0 0,0-1 0,0 1 0,0 0 0,0 0 0,-1 0 0,1-1 0,0 1 0,0 0 0,1 0 0,-1-1 0,0 1 0,0 0 0,11-10 100,23-9-141,-14 10-607,1 0 0,-1 1 0,2 1 0,32-6 0,-20 11-1741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3:4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146 344 7834,'-5'23'1439,"1"-1"1,1 1-1,1 0 1,2 30-1,0-46-1312,1 1 0,0 0 0,1 0 1,0 0-1,0-1 0,1 1 0,0-1 0,0 1 0,1-1 0,0 0 0,0-1 0,0 1 0,1-1 0,0 0 1,0 0-1,7 6 0,3 0 107,1-1 1,0 0 0,1-1-1,0-1 1,0-1 0,1 0 0,0-1-1,1-1 1,28 5 0,-20-5-49,-1-2 0,1-1 0,0-1 0,0-2 0,0 0 1,36-6-1,-43 2-165,-1-2 0,1 0 0,-1 0 1,0-2-1,-1-1 0,0 0 0,0-1 0,-1-1 1,-1 0-1,0-2 0,0 0 0,19-21 0,-24 23-11,-1 0 0,0 0 0,-1-1 0,-1 0 0,0-1 0,0 0 0,-1-1 0,-1 1 0,0-1 0,-1 0 0,-1-1 0,0 1 0,-1-1 0,0 0 0,-1 1 0,-1-1 0,0-18 0,-3 22 57,1 0 0,-1 0 0,-1 0 0,0 0 1,-1 1-1,0-1 0,-1 1 0,0 0 1,0 0-1,-9-12 0,4 9 68,-1 0 1,0 1 0,-1 0-1,0 0 1,-1 2-1,-21-15 1,13 12-7,-1 1 0,-1 0 0,0 2 1,-1 1-1,0 0 0,0 2 0,0 1 1,-1 1-1,-28-3 0,27 7-80,0 1 0,0 2-1,0 0 1,0 1 0,0 2-1,0 1 1,1 1 0,0 0-1,0 3 1,1 0 0,-29 16-1,37-17-128,1 0-1,0 1 1,0 1-1,1 0 0,0 1 1,1 1-1,0 0 0,1 0 1,1 2-1,0-1 1,1 1-1,1 1 0,0 0 1,1 0-1,0 0 1,2 1-1,-5 19 0,-3 38-1764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3:48.2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26 9058,'-103'32'4521,"83"-29"-1214,20-3-3283,0 0-1,0 0 1,0 0 0,0 0-1,0 0 1,0 0-1,0 0 1,1 0 0,-1 0-1,0 0 1,0 0-1,0 0 1,0 0-1,0 0 1,0 0 0,0 0-1,0 0 1,0-1-1,0 1 1,0 0-1,0 0 1,0 0 0,0 0-1,0 0 1,0 0-1,0 0 1,0 0 0,0 0-1,0 0 1,0 0-1,0-1 1,0 1-1,0 0 1,0 0 0,0 0-1,0 0 1,0 0-1,0 0 1,0 0 0,0 0-1,0 0 1,0 0-1,0 0 1,0-1-1,0 1 1,0 0 0,0 0-1,0 0 1,0 0-1,0 0 1,0 0 0,-1 0-1,1 0 1,0 0-1,0 0 1,0 0-1,0 0 1,0 0 0,0 0-1,0 0 1,0 0-1,0 0 1,0 0 0,0 0-1,-1 0 1,1 0-1,0 0 1,0 0-1,0 0 1,15-11 1794,-4 4-1452,1 1-1,0 0 1,1 1-1,-1 0 1,1 1-1,0 0 1,0 1-1,26-3 1,-39 6-369,1 0 0,0-1 0,0 1 0,-1 1 0,1-1 0,0 0 0,0 0 0,-1 0 0,1 0 0,0 0 0,0 1 0,-1-1-1,1 0 1,0 1 0,-1-1 0,1 0 0,0 1 0,-1-1 0,1 1 0,0-1 0,-1 1 0,1-1 0,-1 1 0,1 0 0,-1-1 0,1 1 0,-1 0 0,0-1 0,1 1 0,-1 0 0,0-1 0,0 1 0,1 0 0,-1 0 0,0-1 0,0 1-1,0 0 1,0 0 0,0-1 0,0 1 0,0 0 0,0 0 0,0 0 0,0-1 0,0 1 0,-1 1 0,-12 36-134,1-18 136,0-1 0,-1 0 0,-1-1-1,-30 30 1,31-34 46,12-13-37,0 0 0,0 0 1,0 0-1,0 0 1,0 0-1,0 0 0,1 0 1,-1 0-1,0 1 0,1-1 1,-1 0-1,1 0 0,-1 1 1,1-1-1,-1 0 1,1 1-1,0-1 0,0 2 1,0-2-6,0 0 0,1-1 0,-1 1 0,0-1 0,1 1 0,-1 0 0,1-1 0,-1 1 0,1-1 0,-1 0 0,1 1 0,0-1 0,-1 1 0,1-1 0,-1 0 0,1 1 0,0-1 0,-1 0 0,1 0 0,0 0 0,-1 0 0,1 1 0,0-1 0,0 0 0,0 0 0,10 0-1,0 0 0,-1-1 0,18-2 1,-16 1-16,6 0-10,5-1-71,39 0 0,-56 3 66,0 0 1,0 1-1,1 0 1,-1 0-1,0 0 1,0 1-1,0 0 1,-1 0-1,1 0 1,0 1-1,6 4 1,-10-6 26,-1 1 0,1-1 0,-1 1 1,0-1-1,1 1 0,-1-1 0,0 1 0,0 0 1,0 0-1,0-1 0,0 1 0,-1 0 1,1 0-1,0 0 0,-1 0 0,0 0 1,1 0-1,-1 0 0,0 0 0,0 0 0,0 0 1,0 0-1,0 0 0,-1 0 0,1 0 1,0 0-1,-1 0 0,0 0 0,1-1 1,-1 1-1,0 0 0,-2 2 0,-1 5 30,-1-1 1,0 0-1,0-1 0,-1 1 0,-12 12 0,2-7 3,-1 1 0,0-2 0,-23 13 0,6-4-914,21-11-404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13:48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182 317 9074,'-5'0'250,"1"1"1,-1 0-1,0 1 1,1-1-1,-1 1 1,1 0-1,-1 0 1,1 0-1,0 1 0,0-1 1,0 1-1,0 0 1,0 0-1,1 1 1,-1-1-1,1 1 1,0-1-1,0 1 1,0 0-1,1 0 0,-1 1 1,1-1-1,0 0 1,-2 8-1,-7 13 236,2 1-1,1 0 1,1 1-1,1-1 1,-3 41-1,7-54-400,2 0 0,0 0 0,0-1 0,1 1 0,0 0 0,1-1 0,1 1 0,0-1 0,1 1 0,0-1 0,1-1 0,0 1 0,1 0 0,7 10 0,-3-11-52,0 0 0,0-1 0,1 0 0,0-1 0,1 0 0,0-1-1,1-1 1,-1 0 0,1 0 0,1-1 0,-1-1 0,20 6 0,13 1 63,1-2-1,66 6 1,-74-13-85,0-1 1,0-2 0,0-2-1,0-1 1,0-2 0,0-2-1,-1-1 1,0-2 0,57-24-1,-71 23-42,0-1-1,0-1 1,-1-1-1,-1-1 1,0-1-1,24-24 1,-31 25-41,-1-1 1,0 0 0,-2 0 0,0-2 0,0 1 0,-2-2 0,0 1 0,12-34 0,-17 34 83,0-1 0,0 1 0,-2-1 0,0 0 0,-2 0 0,0 0 0,-1 0 0,0 0 1,-2 0-1,0 0 0,-2 1 0,0-1 0,-12-34 0,10 36 112,-2 1-1,1 1 1,-2-1 0,0 1-1,-1 1 1,0 0-1,-1 0 1,0 1-1,-2 0 1,1 1 0,-1 0-1,-1 1 1,0 1-1,-1 0 1,-21-10 0,16 11 8,-1 1 0,-1 1 0,1 1 0,-1 1 0,0 1 0,0 1 0,-1 1 0,1 1 0,-1 0 1,-41 6-1,13 3-18,0 2 0,0 2 0,-79 30 0,86-25-267,1 2-1,1 2 0,1 2 0,1 2 0,1 1 0,1 2 0,-43 41 0,3 16-1369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21:50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89 53 8098,'-20'-2'8070,"13"-4"-3336,7 5-4605,0 0 0,0 0 0,1 0 0,-1 0 0,0 0 0,1 0 0,-1 0 0,1 0 0,-1 0 0,1 0 0,0 0 0,-1 1 0,1-1 0,0 0 0,-1 0 0,1 1 0,0-1 0,0 0 1,1 0-1,41-26-647,-43 27 526,0 0 1,1 0-1,-1 0 0,0 0 1,1 1-1,-1-1 0,0 0 0,1 0 1,-1 0-1,0 0 0,1 0 1,-1 0-1,0 0 0,0 1 1,1-1-1,-1 0 0,0 0 1,0 0-1,1 1 0,-1-1 1,0 0-1,0 0 0,1 1 1,-1-1-1,0 0 0,0 0 0,0 1 1,0-1-1,1 0 0,-1 1 1,0-1-1,0 0 0,0 1 1,0-1-1,0 0 0,0 1 1,0-1-1,0 0 0,0 1 1,0-1-1,0 0 0,0 1 1,0-1-1,0 0 0,0 1 0,-1-1 1,1 0-1,0 0 0,0 1 1,-6 20 362,5-17-300,-27 62 483,27-63-515,0 0 1,-1 0-1,1 0 0,-1 0 1,0 0-1,0-1 0,0 1 1,-1-1-1,1 1 0,0-1 1,-1 0-1,0 0 1,1 0-1,-1 0 0,0 0 1,0-1-1,-6 3 0,8-4-19,0 1 1,0-1-1,-1 0 0,1 0 0,0 0 0,-1 0 0,1 0 0,0 0 1,0 0-1,-1 0 0,1-1 0,0 1 0,0 0 0,-1-1 0,1 1 1,0-1-1,0 1 0,0-1 0,0 0 0,0 1 0,0-1 0,0 0 1,0 0-1,0 0 0,0 0 0,0 0 0,1 0 0,-1 0 0,0 0 1,0 0-1,1 0 0,-1 0 0,1 0 0,-1-1 0,1 1 0,0 0 1,-1 0-1,1-1 0,0 1 0,0 0 0,0 0 0,0-1 0,0 1 1,0 0-1,0 0 0,0-1 0,1 1 0,0-2 0,0-3 7,0-1 1,1 1-1,-1 0 0,1 1 1,1-1-1,-1 0 0,1 0 0,7-9 1,-9 12-30,1 1 1,0 0-1,0 0 1,1 0 0,-1 0-1,0 0 1,1 1 0,-1-1-1,1 0 1,-1 1-1,1 0 1,0 0 0,-1 0-1,1 0 1,0 0 0,0 0-1,0 1 1,0-1-1,0 1 1,0 0 0,0 0-1,-1 0 1,1 0-1,0 1 1,0-1 0,0 1-1,0 0 1,4 1 0,-3 0-6,0 0 1,0 0 0,0 0 0,-1 0 0,1 1 0,-1 0-1,1 0 1,-1 0 0,0 0 0,0 0 0,0 0-1,0 1 1,-1 0 0,0-1 0,1 1 0,-1 0 0,-1 0-1,4 8 1,-5-9 2,1 0 1,-1-1-1,0 1 0,1 0 0,-1-1 1,0 1-1,-1-1 0,1 1 0,0 0 0,-1-1 1,0 1-1,1-1 0,-1 1 0,0-1 1,0 1-1,-1-1 0,-1 4 0,-1-1 48,1-1-1,0 0 0,-1 0 0,0 0 1,0 0-1,0-1 0,0 0 0,-9 6 0,8-7 48,0 1-1,0-1 0,-1 0 1,1 0-1,0 0 0,-1-1 1,1 0-1,-9 1 0,12-2-23,-1 1 0,0-1 0,1-1-1,-1 1 1,1 0 0,-1-1 0,0 1 0,1-1-1,-1 0 1,1 1 0,0-1 0,-1-1 0,1 1 0,0 0-1,-1 0 1,1-1 0,-3-2 0,3 2-47,1 0 1,-1 0-1,0-1 0,1 1 1,0 0-1,-1-1 0,1 1 1,0-1-1,0 1 1,0-1-1,1 1 0,-1-1 1,0 0-1,1 0 1,0 1-1,0-1 0,0 0 1,0 0-1,0 1 0,0-1 1,1 0-1,-1 1 1,1-1-1,0 0 0,0 1 1,0-1-1,0 1 1,0-1-1,3-2 0,-2 1-47,0 0 0,0 1 0,1-1 0,0 1 0,0 0 0,0 0 0,0 0 0,0 0 0,1 0 0,-1 1 0,1 0 0,-1-1 0,1 1 0,0 1 0,0-1 0,0 0 0,7-1 0,-8 3-147,1 0 0,-1-1 1,0 1-1,1 1 0,-1-1 0,0 0 0,0 1 1,0 0-1,1-1 0,-1 1 0,0 0 0,0 1 1,0-1-1,0 1 0,0-1 0,-1 1 0,1 0 0,0 0 1,-1 0-1,1 0 0,-1 1 0,0-1 0,3 4 1,12 17-2657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44.26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34 53 12499,'-4'-4'329,"2"2"67,0 0 1,0 0-1,1 0 1,-1 0-1,0 0 1,0-1-1,1 1 1,0 0-1,-1-1 1,1 1-1,-1-5 1,2 6-305,0 1 1,0-1 0,0 1 0,0 0 0,1-1 0,-1 1 0,0-1-1,0 1 1,1 0 0,-1-1 0,0 1 0,1-1 0,-1 1 0,0 0 0,1-1-1,-1 1 1,0 0 0,1 0 0,-1-1 0,1 1 0,-1 0 0,1 0-1,-1 0 1,0 0 0,2-1 0,26-3 1456,17 1-194,1 1 0,71 8 1,-109-4-1292,0-1 0,0 1 0,-1 1 0,15 6 0,-20-8-53,0 0-1,0 0 1,-1 0 0,1 0-1,0 0 1,-1 1 0,1-1 0,-1 1-1,0-1 1,3 4 0,-3-4-5,-1 0-1,0 0 1,1-1-1,-1 1 1,0 0 0,0 0-1,0 0 1,0 0-1,0 0 1,0 0 0,0-1-1,0 1 1,0 0 0,0 0-1,0 0 1,0 0-1,-1 0 1,1 0 0,0-1-1,-1 1 1,1 0-1,0 0 1,-1 0 0,1-1-1,-2 2 1,-3 4 22,0 0 0,-1-1-1,1 0 1,-1 0 0,-1 0 0,1-1 0,0 0 0,-9 4 0,-63 25-8,55-24-106,-50 13-818,15-6-2218,26-7-72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21:52.3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66 10930,'-51'4'10540,"60"-9"-6967,37 1-2489,-32 3-877,1 0 1,-1-1-1,25-6 0,11-4-56,1 2 0,0 2 0,1 2-1,0 3 1,58 4 0,-60-6-34,-41 3-90,0 0 0,0 1 0,1 1 0,-1-1 0,0 1 0,0 1 0,11 2 0,20 7 21,-21-3-20,1-2 0,1-1 1,-1 0-1,31 1 0,163-2 11,63 1-3,103 1 96,-276-3-172,184 17 89,-126-6-39,318 9 10,-268-5 20,-16 0-55,-67-11-1,-72-2 15,-1-2 0,90-9 0,65-7 123,-136 11-188,175 8 45,2 1 24,300-3-13,-543-3-5,-2 1 37,0-1 0,1 0-1,-1 0 1,0-1-1,0 0 1,13-3 846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21:58.3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79 12283,'-49'-68'4427,"46"58"-303,12 11-2774,11 9-113,145 85 3244,-110-64-4261,-16-10-168,-23-13-4,0 1-1,27 18 1,-43-27-26,0 0 0,1 0 0,-1 1 1,0-1-1,1 0 0,-1 0 1,0 0-1,1 1 0,-1-1 0,0 0 1,1 1-1,-1-1 0,0 0 0,0 0 1,1 1-1,-1-1 0,0 0 0,0 1 1,0-1-1,0 1 0,1-1 0,-1 0 1,0 1-1,0-1 0,0 0 0,0 1 1,0-1-1,0 1 0,0-1 0,0 0 1,0 1-1,0-1 0,0 1 0,0-1 1,0 0-1,0 1 0,-1-1 0,1 0 1,0 1-1,0-1 0,0 0 1,0 1-1,-1-1 0,1 1 0,-22 10 1360,5-4-1461,-182 113 1115,145-87-1540,-61 26 0,104-54 143,-12 8-1784,9 0-881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22:0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47 10610,'63'-40'3460,"-47"34"39,-22 10 751,2-4-4135,-1 0-1,0 1 0,1 0 0,-1 0 1,1 0-1,0 0 0,-1 1 1,1-1-1,0 1 0,-5 3 1,5-3-93,0 1 0,0-1 1,-1-1-1,1 1 0,-1-1 1,1 1-1,-1-1 0,0-1 1,1 1-1,-7 0 0,1-2 23,-1 2 0,0-1 0,0 2-1,0-1 1,-13 5 0,21-5-38,0 0 1,0 0-1,1 0 1,-1 0-1,0 1 0,1-1 1,-1 1-1,1 0 1,-1 0-1,1 0 0,0 0 1,0 0-1,0 0 0,0 1 1,0-1-1,1 1 1,-1-1-1,1 1 0,-1-1 1,1 1-1,0 0 1,0 0-1,0 0 0,0 4 1,-2 9-8,-1 7 3,1 1 0,-1 29 0,4-46-3,0 0 1,1 0-1,0 1 1,0-1-1,1 0 1,0 0-1,0 0 1,1-1-1,-1 1 1,1 0-1,7 10 0,-2-7-13,0-1 0,1 1-1,19 15 1,15 16 5,-40-36 9,0-1 1,0 1-1,-1 0 0,1 1 1,-1-1-1,0 0 0,-1 1 1,1-1-1,-1 1 0,0-1 0,0 1 1,-1 0-1,0 0 0,0-1 1,-1 11-1,-2 8 90,-2 0-1,-8 29 1,12-50-79,-3 10 111,-1 0 0,0 0 0,-1-1 0,0 0 0,-1 0 0,-1 0 0,0-1 0,0 0 0,-1 0 0,0-1 0,-1 0 0,0-1 0,-1 0 0,0 0 0,-21 12 0,30-21-108,0 1 0,-1 0 0,1-1 1,0 1-1,-1-1 0,1 0 0,0 1 1,-1-1-1,1 0 0,0-1 0,-1 1 1,1 0-1,0-1 0,-1 1 1,1-1-1,0 0 0,0 0 0,0 0 1,-1 0-1,1 0 0,0 0 0,0 0 1,1-1-1,-1 1 0,-2-3 0,2 3-13,1 0 0,0 0 0,0 0 0,-1 0 0,1 0 0,0 0 0,0-1 0,0 1 0,0 0 0,1-1 0,-1 1 0,0-1 0,1 1 0,-1-1 0,0 1 0,1-1 0,0 1 0,-1-1 0,1 1 0,0-1 0,0 0 0,0 1 0,0-1 0,0 0 0,0 1 0,1-1 0,-1 1 0,0-1 0,1 1 0,-1-1 0,1 1 0,0-1 0,-1 1 0,1-1 0,1 0 0,-2 1-5,1 0 1,-1 0-1,1 1 1,0-1-1,-1 1 0,1-1 1,-1 1-1,1-1 1,0 1-1,-1-1 1,1 1-1,0-1 1,0 1-1,0 0 1,-1-1-1,1 1 0,0 0 1,0 0-1,0 0 1,-1-1-1,1 1 1,0 0-1,0 0 1,0 0-1,0 1 1,-1-1-1,1 0 1,1 0-1,0 1 0,-1 0 0,1 0 0,-1 0 0,1 0 0,-1 0 0,0 1 0,1-1 0,-1 0 0,0 1 0,0-1 0,0 1 0,1 1 0,3 7-7,-1-1 0,0 1 0,4 12 0,-8-20 7,4 11-11,-1 0 0,-1 0 1,-1 0-1,0 0 0,0 0 1,-2 20-1,-16 80 23,5-42 11,7-36 184,2 0 0,1 0-1,1 0 1,6 49 0,-3-73-100,0 1 1,1 0-1,1-1 1,-1 0-1,2 0 1,-1 0-1,9 13 1,-9-17-56,1-1 0,-1-1 0,1 1 0,0-1 0,0 1 0,1-2 0,-1 1 0,1 0 0,0-1 0,1 0 0,-1-1 0,14 6 0,-18-8-51,0 0-1,0 0 1,1 0-1,-1 0 1,1 0-1,-1-1 1,1 1-1,-1-1 0,1 0 1,-1 0-1,1 0 1,-1 0-1,1 0 1,-1-1-1,1 1 1,-1-1-1,1 1 0,-1-1 1,0 0-1,1 0 1,-1 0-1,0 0 1,0 0-1,0-1 1,1 1-1,-1-1 0,-1 1 1,1-1-1,0 0 1,0 0-1,-1 0 1,1 0-1,-1 0 0,1 0 1,-1 0-1,0 0 1,0-1-1,1-2 1,1-3-274,0 0 1,-1 0-1,-1 0 1,1 0-1,-1 0 1,-1 0-1,1-1 1,-2 1-1,1 0 1,-3-13-1,-3-8-2152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22:14.48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80 1 14835,'-1'56'9234,"-1"45"-8266,0 38-95,0 27 23,1 20-112,-1 14-72,0 3-232,-1 2-112,-2-2-160,-2-6 32,0-6 8,-1-11-56,1-15-24,0-15-48,1-20-80,2-19-8,1-24-408,1-23-320,0-23-1016,0-19-641,0-17-975,0-10-18605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22:15.068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1 5 13635,'0'0'5705,"0"-4"-3176,1 4-801,2 8 0,2 19-135,2 23-145,1 27-608,3 29-272,1 24-264,0 20-88,-2 10-87,-4 3-49,-3-7-297,-5-12-407,-4-17-1400,-1-17-905,0-27-21780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22:15.53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50 0 15123,'0'3'6434,"-1"8"-3450,-1 14-879,-1 24-849,-2 31-336,-2 34-424,0 29-120,1 21-304,1 9 64,1-3-440,2-12-432,-1-20-1208,0-23-937,1-31-21156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4:22:15.95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0 0 15555,'1'9'6458,"-1"16"-3714,-1 28-1239,2 29-209,2 32-368,4 29-200,3 21-344,3 11-40,0-5-200,-1-13-88,-2-23-248,-3-28-440,-3-28-1336,-2-29-1129,-1-22-21156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44.83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84 314 9594,'-6'7'549,"3"-5"-186,0 1 1,1 0 0,-1 0-1,1 0 1,0 1 0,0-1 0,-4 8-1,6-11-300,0 1 0,0-1-1,0 1 1,0-1 0,0 1-1,0-1 1,0 1 0,0 0-1,0-1 1,0 1 0,0-1-1,0 1 1,1-1-1,-1 1 1,0-1 0,0 1-1,0-1 1,1 1 0,-1-1-1,0 1 1,1-1 0,0 1-1,19 9 1331,-8-7-1019,0 0 1,1-2-1,-1 1 0,1-1 1,0-1-1,-1 0 0,19-3 1,-23 2-209,0-1 1,1 0 0,-1 0 0,0-1-1,0 0 1,0 0 0,0-1 0,-1 0-1,1 0 1,-1-1 0,11-9 0,-16 13-141,0-1 0,-1 0 1,1 1-1,0-1 0,-1 0 1,1 0-1,-1-1 0,0 1 1,1 0-1,-1 0 0,0-1 1,0 1-1,-1 0 0,1-1 1,0 1-1,-1-1 0,1 1 1,-1-1-1,0 1 0,0-1 1,0-3-1,-1 2 15,0 0 1,-1 0-1,1 0 0,-1 1 1,0-1-1,0 0 0,0 1 1,0-1-1,-1 1 0,1 0 1,-7-6-1,-3-3 211,-2 1 0,0 1 0,0 0 0,-30-15 0,-120-53 2353,160 76-2516,1 0 0,-1 0 0,1 0 1,0-1-1,0 1 0,0-1 0,-3-3 1,5 5-76,1 1 1,-1-1 0,1 1 0,0-1-1,0 1 1,-1-1 0,1 0 0,0 1-1,0-1 1,-1 1 0,1-1 0,0 0-1,0 1 1,0-1 0,0 0 0,0 1-1,0-1 1,0 0 0,0 1 0,0-1-1,1 1 1,-1-2 0,1 1-1,-1 0 1,1 0-1,0 0 1,0 0-1,0 0 0,0 0 1,0 0-1,0 0 1,0 0-1,0 1 1,1-1-1,-1 0 1,0 1-1,0-1 0,2 0 1,17-6-129,0 1 0,0 1 1,1 1-1,22-2 0,88-2-2589,-123 8 2445,53-1-2105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47.24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144 12 12219,'4'-11'6867,"0"16"-4260,-3 20-1903,-5-6-512,0-1 0,-2 1-1,0-1 1,-1-1 0,-12 22 0,-52 77-40,49-90-115,8-8 16,14-18-52,0-1 1,1 1-1,-1 0 1,0 0-1,0 0 0,0 0 1,0 0-1,0 0 0,0 0 1,0 0-1,1 0 0,-1 1 1,0-1-1,0 0 1,0 0-1,0 0 0,0 0 1,0 0-1,0 0 0,0 0 1,1 0-1,-1 0 0,0 0 1,0 0-1,0 0 1,0 0-1,0 0 0,0 1 1,0-1-1,0 0 0,0 0 1,0 0-1,0 0 1,0 0-1,0 0 0,0 0 1,0 0-1,0 1 0,1-1 1,-1 0-1,0 0 0,0 0 1,0 0-1,0 0 1,0 0-1,-1 0 0,1 1 1,0-1-1,0 0 0,10-3-16,1 0 0,-1 0 0,0 1 0,1 1 0,-1 0 0,1 0 0,0 1 0,-1 1 0,15 1 0,13 5-430,46 13-1,2 1-816,-75-19 955,0 0 0,0-1-1,0 0 1,19-2 0,-25 0 199,0 0 0,0 0 1,0 0-1,0-1 0,0 0 1,0 0-1,-1 0 0,1-1 1,-1 1-1,1-1 0,6-6 1,35-25-39,-38 29 145,0 0 0,0-1 0,0 1-1,-1-2 1,0 1 0,0-1 0,-1 0-1,0 0 1,0 0 0,0-1 0,-1 0-1,0 0 1,7-18 0,-4 2 59,-4 16 45,0-1 0,-1 1 0,-1-1 0,1 0 1,-1 0-1,-1 0 0,1 0 0,-2 0 0,1-11 1,-1 20-73,0 0 1,0-1 0,0 1 0,0 0 0,0 0 0,0 0 0,0-1 0,0 1 0,0 0 0,0 0-1,-1 0 1,1-1 0,0 1 0,0 0 0,0 0 0,0 0 0,0-1 0,0 1 0,0 0 0,0 0 0,-1 0-1,1 0 1,0-1 0,0 1 0,0 0 0,0 0 0,-1 0 0,1 0 0,0 0 0,0 0 0,0 0-1,-1 0 1,1-1 0,0 1 0,0 0 0,0 0 0,-1 0 0,1 0 0,0 0 0,0 0 0,0 0-1,-1 0 1,1 0 0,0 0 0,0 0 0,0 0 0,-1 1 0,1-1 0,0 0 0,0 0 0,0 0 0,-1 0-1,1 0 1,-11 14 1038,-7 21-208,13-24-691,-1 2-32,0-1 0,2 1 0,-1 0 0,-3 22 0,7-31-126,1-1 0,0 1 1,-1 0-1,2 0 0,-1-1 1,0 1-1,1 0 0,-1-1 1,1 1-1,0-1 0,1 1 0,-1-1 1,0 1-1,1-1 0,0 0 1,0 1-1,0-1 0,0 0 1,0 0-1,1-1 0,-1 1 1,5 3-1,1 0 1,0-1 1,0-1-1,0 1 0,1-1 1,0-1-1,0 0 0,0 0 1,0 0-1,0-1 0,0-1 1,1 1-1,13-1 0,-11-1-73,1 0-1,0 0 0,-1-2 1,1 1-1,0-2 0,-1 1 1,0-2-1,22-8 0,-30 10-250,0 0-1,0 0 1,-1-1-1,1 1 1,0-1-1,-1 0 0,0 0 1,0 0-1,0 0 1,0-1-1,0 1 1,3-6-1,2-11-2409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47.58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 13403,'13'2'5073,"20"1"-3761,6-6-200,6 1-335,3 0-257,-5 2-664,-7 7-448,-18-2-977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47.91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32 15091,'18'1'5513,"12"1"-4408,14-5-713,15-1-56,6-4-352,-2-1-552,-1-1-753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52.75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12891,'34'5'4721,"57"13"-3665,15 9-104,24 21 16,8 4-63,26 22-49,7 11-144,-8 17-184,-9 10-160,-45-4-296,-12-6-32,-20-16-272,-15-9-280,-25-22-992,-13-10-1017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55.41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24 9034,'3'4'1146,"0"-1"0,0 2 0,0-1 0,-1 0 0,1 0 0,1 6 0,19 60-304,-16-47 35,-5-16-780,2 6 105,0 0 1,0 0-1,1-1 0,1 1 1,0-1-1,15 22 0,-20-33-176,0 0 0,-1 0 0,1 0 0,0 0 0,0 0 0,-1-1 0,1 1 0,0 0 0,0 0 0,0-1-1,0 1 1,0 0 0,0-1 0,0 1 0,0-1 0,1 1 0,-1-1 0,0 0 0,0 0 0,0 1 0,0-1 0,0 0 0,1 0-1,-1 0 1,0 0 0,0 0 0,0 0 0,1-1 0,-1 1 0,0 0 0,0-1 0,0 1 0,0 0 0,0-1 0,0 1-1,0-1 1,0 0 0,0 1 0,0-1 0,0 0 0,0 0 0,0 0 0,0 1 0,-1-1 0,1 0 0,0 0 0,0 0 0,0-2-1,5-6 76,-1-1-1,-1 1 0,1-1 0,3-14 0,-4 13-29,25-82 256,-28 92-326,-1 1 1,0 0-1,0 0 1,0-1-1,1 1 1,-1 0-1,0 0 0,0 0 1,1 0-1,-1-1 1,0 1-1,1 0 1,-1 0-1,0 0 1,0 0-1,1 0 0,-1 0 1,0 0-1,1 0 1,-1 0-1,0 0 1,1 0-1,-1 0 1,0 0-1,1 0 1,-1 0-1,0 0 0,1 0 1,-1 0-1,0 0 1,0 0-1,1 1 1,-1-1-1,0 0 1,0 0-1,1 0 0,-1 0 1,0 1-1,0-1 1,1 0-1,-1 0 1,0 1-1,0-1 1,0 0-1,1 0 1,-1 1-1,0-1 0,0 0 1,0 1-1,0-1 1,0 0-1,0 1 1,15 20 15,-12-17-6,17 27 17,19 26 11,-36-54-40,0 1 0,1 0 0,-1-1 0,1 0 0,0 0-1,0 0 1,1 0 0,-1-1 0,0 1 0,1-1 0,5 2-1,-7-4-1,0 1 0,0-1-1,-1 1 1,1-1-1,0 0 1,0 0-1,0 0 1,0-1-1,0 1 1,0-1-1,-1 1 1,1-1-1,0 0 1,0 0 0,-1 0-1,1 0 1,-1-1-1,1 1 1,-1-1-1,1 0 1,-1 1-1,0-1 1,0 0-1,0 0 1,0-1-1,0 1 1,0 0-1,-1-1 1,1 1 0,1-3-1,0-2 5,1 1-1,-1-1 1,-1 0-1,1 0 1,-1 0-1,0 0 1,0-1 0,-1 1-1,0 0 1,-1-15-1,-1 12 35,-1-1 0,0 1 1,-1 0-1,-7-18 0,-6-23-760,16 51 692,0 0 1,0 0-1,0 0 1,0 0-1,0-1 1,0 1 0,0 0-1,0 0 1,0 0-1,0 0 1,0-1-1,0 1 1,0 0-1,0 0 1,0 0-1,0 0 1,0-1 0,0 1-1,0 0 1,0 0-1,0 0 1,0 0-1,1 0 1,-1 0-1,0-1 1,0 1-1,0 0 1,0 0 0,0 0-1,0 0 1,1 0-1,-1 0 1,0 0-1,0 0 1,0-1-1,0 1 1,0 0 0,1 0-1,-1 0 1,0 0-1,0 0 1,0 0-1,0 0 1,1 0-1,9 1-2251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0.61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44 101 9906,'-5'-101'4473,"-9"106"-1128,4 2-2929,7 12-352,-2-3-112,1 7-704,1-3-521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55.78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6 217 12027,'-3'15'1174,"1"11"1532,7-27-1582,6-13-235,35-55 3493,52-104 0,-97 173-4361,-1 0 0,1 0 0,-1 0 0,0-1-1,1 1 1,-1 0 0,1 0 0,-1 0 0,1 0-1,-1 0 1,1 0 0,-1 0 0,1 0 0,-1 0-1,1 1 1,-1-1 0,1 0 0,-1 0-1,1 0 1,-1 0 0,1 1 0,-1-1 0,0 0-1,1 0 1,-1 1 0,1-1 0,-1 0 0,0 1-1,1-1 1,-1 1 0,1 0 0,11 12-39,-1 2 1,0-1-1,-1 1 0,-1 1 1,-1 0-1,9 20 0,22 40-1041,-29-61 211,1-1 0,0 0 0,21 20 1,-6-9-1677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56.11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1 135 15107,'8'-3'5145,"16"-3"-4577,17 1-199,11 5-57,5 5 16,1 6-1056,-9 5-1129</inkml:trace>
  <inkml:trace contextRef="#ctx0" brushRef="#br0" timeOffset="1">503 230 17428,'75'8'7129,"-88"-37"-4432,-5-12-1169,5-5-272,3 1-591,7 6-385,13 18-1377,6 5-767,10 16-5826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56.46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17 139 12115,'-13'58'8353,"12"-66"-6256,-1-7-633,4-4-368,6-10-536,0-1-383,-10-2-970,1-1-631,-11 3-1193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56.80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20 11835,'0'0'5977,"7"0"-1032,8-5-2945,24-1-679,8-1-33,16 5-176,2 4-192,-10 8-608,-4 1-80,-20-4-208,-5 4-96,-13-3-504,-2 4-512,-6-9-1160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57.85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1 215 18732,'91'72'7042,"-93"-102"-5258,2-5-488,-3-9-496,1-5-264,4 5-488,-1 3-384,9 15-1328,2 9-1009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58.24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120 225 11723,'-10'43'2582,"9"-26"678,1-17-3204,0 0 0,0 0 0,0 0 0,0 0 0,0 0 0,3-9 239,-1 0 0,1 0 0,-2 0 0,1-1-1,-1 1 1,-1-1 0,0 1 0,0-1 0,-1 1 0,0-1-1,-3-13 1,1 11-51,0 0 0,-1-1 0,0 1-1,-1 0 1,0 1 0,-8-12 0,10 17 0,-1 1-1,0 0 1,0 0 0,0 0 0,-1 1 0,1 0-1,-1-1 1,0 2 0,0-1 0,-1 0 0,1 1-1,-1 0 1,-11-4 0,114 36 985,-40-14-1173,-1 3 1,70 33-1,-125-50-55,12 5 5,-1 2 0,1-1 0,11 11 0,-21-16-5,-1 1 1,1-1 0,-1 1 0,0-1-1,0 1 1,0 0 0,0 0-1,3 5 1,-5-7 1,1 0 0,-1 1-1,0-1 1,1 0 0,-1 0 0,0 1 0,0-1-1,0 0 1,0 1 0,0-1 0,0 0-1,0 1 1,0-1 0,-1 0 0,1 0-1,0 1 1,-1-1 0,1 0 0,-1 0-1,0 0 1,1 1 0,-2 1 0,-5 4 17,0 1 1,-1-1-1,1-1 0,-1 1 1,-1-1-1,1 0 1,-13 5-1,-2 1-110,-44 15-1,46-21-506,-1-1-1,0-1 0,0-1 1,-1-1-1,1-1 0,-30-2 1,-1-3-3203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58.93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38 265 13323,'-6'-1'10082,"4"-1"-8826,-1-4-472,-5-32-367,-4-46-554,7 40-471,4-3-1168,1 4-545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59.28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35 39 12827,'-35'-37'7946,"43"36"-7171,8 2-517,5 3 89,1 0 0,-1 1 0,0 1 1,-1 1-1,0 1 0,0 1 0,-1 1 0,0 0 0,21 16 0,-37-23-303,1 0 0,-1 0-1,0 1 1,0-1 0,0 1-1,-1-1 1,1 1-1,-1 0 1,0 0 0,0 1-1,0-1 1,1 6 0,-2-7-21,-1-1 0,0 0 1,1 1-1,-1-1 0,0 1 0,0-1 1,0 0-1,-1 1 0,1-1 1,0 1-1,-1-1 0,0 0 0,1 0 1,-1 1-1,0-1 0,0 0 1,0 0-1,-1 0 0,1 0 1,0 0-1,-1 0 0,1 0 0,-1 0 1,-2 1-1,-4 3-3,1 0 0,-1-1 0,0-1 0,-1 1 0,1-1 0,-1-1 0,1 1 0,-1-1 0,-18 3 0,14-4-708,0-1 1,0 0 0,-22-1-1,14-3-1760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2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47 235 14291,'-47'41'5745,"51"-53"-3512,-4-11-441,3-14-624,3-8-351,-2-4-617,-3 3-440,1 12-961,-2 5-775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2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67 11987,'100'8'4589,"-98"-8"-4333,0 0 1,0 0-1,0 0 1,0 1-1,0-1 1,0 1-1,-1-1 1,1 1 0,0 0-1,0 0 1,-1 0-1,4 2 1,-5-3-181,1 0 0,-1 1 0,0-1 0,1 1-1,-1-1 1,0 1 0,0-1 0,1 1 0,-1-1 0,0 1 0,0-1 0,0 1 0,0-1 0,0 1 0,1 0 0,-1-1 0,0 1 0,0-1 0,0 1 0,-1-1 0,1 1-1,0-1 1,0 1 0,0-1 0,0 1 0,-1 0 0,0 2 160,-1 0 0,0 0 1,0-1-1,0 1 0,0 0 0,-1-1 0,-3 4 1,5-5-142,-7 6 300,1 0-45,0-1 1,0 0 0,-1-1-1,0 0 1,-10 6 0,16-10-302,0 0 1,0 0-1,0-1 1,0 1 0,0-1-1,0 1 1,0-1-1,0 0 1,0 0-1,0 0 1,0 0 0,0 0-1,0 0 1,0-1-1,0 1 1,1-1 0,-1 1-1,0-1 1,0 0-1,0 0 1,0 1 0,1-1-1,-1 0 1,0-1-1,1 1 1,-1 0 0,1 0-1,-1-1 1,1 1-1,-2-3 1,0 0-43,1 1 0,0-1 0,0 0 1,0 0-1,1 1 0,-1-1 0,1 0 0,0-1 0,0 1 1,0 0-1,1 0 0,-1 0 0,1 0 0,0-1 0,0 1 1,1 0-1,-1 0 0,1 0 0,0 0 0,0-1 0,2-4 1,-2 6-102,1-1 1,-1 0-1,1 1 1,0-1-1,0 1 1,0-1-1,0 1 1,1 0-1,0 0 1,-1 0-1,1 0 1,0 1-1,0-1 1,0 1 0,1 0-1,-1-1 1,0 1-1,1 1 1,0-1-1,-1 1 1,1-1-1,0 1 1,4-1-1,16 4-1530,-1 11-635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0.94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135 41 11987,'15'-33'4735,"-15"32"-4658,0 1 0,0 0-1,0-1 1,0 1 0,0 0-1,0-1 1,0 1 0,0 0-1,0 0 1,0-1 0,0 1-1,1 0 1,-1 0 0,0-1-1,0 1 1,0 0 0,0 0-1,1-1 1,-1 1 0,0 0 0,0 0-1,1 0 1,-1-1 0,0 1-1,0 0 1,1 0 0,-1 0-1,0 0 1,0 0 0,1 0-1,-1-1 1,0 1 0,1 0-1,-1 0 1,0 0 0,1 0-1,-1 0 1,0 0 0,0 0-1,1 0 1,-1 0 0,0 1-1,1-1 1,-1 0 0,0 0-1,0 0 1,1 0 0,-1 0 0,0 0-1,0 1 1,1-1 0,-1 0-1,4 14 1615,-6-5-1507,0-1 1,0 0 0,-1 1 0,0-1-1,-1 0 1,1-1 0,-10 15-1,1-2-118,-61 101 78,33-58-111,33-44-43,7-19 7,0 0 1,0 1 0,0-1 0,0 0-1,0 0 1,0 1 0,0-1-1,1 0 1,-1 0 0,0 1-1,0-1 1,0 0 0,0 0 0,0 0-1,1 1 1,-1-1 0,0 0-1,0 0 1,0 0 0,1 0-1,-1 1 1,0-1 0,0 0 0,1 0-1,-1 0 1,0 0 0,0 0-1,1 0 1,-1 0 0,0 0-1,0 0 1,1 0 0,-1 0 0,0 0-1,1 0 1,-1 0 0,3 0-19,0-1 0,1 0 1,-1 0-1,0 0 0,0 0 1,0 0-1,0-1 0,4-3 1,18-11-240,50-25 0,-65 37 136,0 0 0,0 1 0,1 0 0,-1 1 0,0 0 0,1 0 0,0 1 1,-1 1-1,12 0 0,39 8-825,-45-5 477,0-1 0,0 0 0,0-1 0,25-2 0,5-5 118,-27 2 384,0 2 0,0 0 1,28 2-1,-45 0 11,0 0 1,1 1-1,-1-1 1,0 1 0,0-1-1,1 1 1,-1 0-1,0 0 1,0 0 0,0 0-1,0 0 1,0 1-1,0-1 1,0 1 0,-1-1-1,1 1 1,2 2-1,-4-3 9,1 0-1,-1 0 1,1 0-1,-1 0 0,0 0 1,1 0-1,-1 1 1,0-1-1,0 0 1,0 0-1,0 0 1,0 0-1,0 0 0,0 0 1,0 0-1,-1 0 1,1 1-1,0-1 1,-1 0-1,1 0 0,0 0 1,-1 0-1,0 0 1,1 0-1,-1-1 1,1 1-1,-1 0 1,0 0-1,0 0 0,1 0 1,-1-1-1,0 1 1,0 0-1,0-1 1,0 1-1,0-1 0,-1 1 1,-3 3 64,0-1 0,0 0 0,0-1 0,0 1 0,0-1 0,-1 0 0,1-1 0,-1 1 0,1-1 0,-1 0 0,0 0 0,1-1 0,-1 1 0,0-1 0,0-1 0,1 1 0,-1-1 0,0 0 0,1 0 0,-1-1 0,1 1 0,-1-1 0,1 0 0,0-1 0,0 1 0,0-1 0,0 0 0,0-1 0,1 1 0,-1-1 0,1 0 0,0 0 0,0 0 0,1 0 0,-1-1 0,1 0 0,0 1 0,0-1 0,0 0 0,1-1 0,0 1 0,0 0 0,0-1 0,1 1 0,-1-1 0,1 0 0,1 1 0,-1-11 0,1 12-98,0 0-1,1 0 0,0 0 1,0 0-1,0 0 0,0 0 1,0 0-1,1 0 0,0 0 1,0 0-1,0 1 0,0-1 1,0 1-1,6-6 0,-7 7-51,1 0 0,0 0 0,0 1 0,0-1 0,1 1 0,-1-1 0,0 1 0,0 0 0,1 0 0,-1 0 0,1 0 0,-1 0 0,1 1 0,-1-1 0,1 1 0,-1-1 0,1 1 0,0 0 0,-1 0 0,1 0 0,-1 1 0,1-1 0,0 0 0,-1 1 0,1 0 0,4 2 0,26 15-1657,2 6-703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2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10 255 11274,'-10'79'4535,"12"-102"450,-1-6-3726,8-42 0,-4 52-875,1 0-1,1 1 1,0-1 0,15-26 0,-18 38-317,0 0 1,1 0-1,0 1 0,0-1 1,0 1-1,1 0 0,0 0 1,0 1-1,1 0 0,-1 0 1,1 0-1,0 1 0,11-5 1,-17 8-69,1 0 1,-1 1-1,0-1 1,0 1-1,0-1 1,1 1-1,-1-1 1,0 1-1,0 0 1,1 0-1,-1 0 1,0 0-1,1 0 1,-1 0 0,0 0-1,1 0 1,-1 0-1,0 0 1,0 1-1,1-1 1,-1 0-1,0 1 1,0 0-1,0-1 1,1 1-1,-1-1 1,0 1-1,0 0 1,0 0-1,0 0 1,0 0-1,0 0 1,-1 0 0,1 0-1,0 0 1,0 0-1,-1 0 1,1 0-1,0 0 1,-1 0-1,1 2 1,0 2-34,0-1-1,-1 1 1,1-1 0,-1 1 0,0-1 0,0 1-1,0-1 1,-1 1 0,0-1 0,-2 8 0,-1 0 6,-1-1 1,0 1-1,-1-1 1,0 0-1,-1-1 1,-1 1-1,1-1 1,-1-1-1,-1 1 1,0-1-1,0-1 1,-1 0-1,0 0 1,-11 6-1,-4-7 727,22-6 287,15-1-427,-2 0-589,51 5-1541,103 21-1,-130-20-501,-1-3-294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24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13683,'-7'-4'12430,"7"4"-12320,10 178 471,-9-171-543,0-6-24,-1 1 0,0-1 0,1 0 0,-1 0 0,0 1 0,0-1-1,1 0 1,-1 1 0,0-1 0,0 0 0,-1 0 0,1 1 0,0-1 0,0 0 0,0 0 0,-1 1 0,1-1-1,-1 0 1,1 0 0,-1 0 0,0 0 0,1 1 0,-1-1 0,-1 2 0,-2-6 526,7-5-266,14-19-199,74-85-341,-86 106 117,0 0 0,1 1 1,0-1-1,0 1 0,0 0 1,14-8-1,-19 12 16,0 0 0,1 0 0,-1 0 0,1 0 0,0 0 1,-1 1-1,1-1 0,0 0 0,-1 1 0,1-1 0,0 1 0,-1 0 0,1 0 0,0 0 0,0-1 0,-1 1 0,1 1 0,0-1 0,0 0 0,0 0 0,-1 1 0,1-1 0,0 1 0,-1-1 1,1 1-1,0 0 0,-1 0 0,1 0 0,-1 0 0,1 0 0,-1 0 0,0 0 0,1 0 0,-1 0 0,2 3 0,-3-4-3,0 1 0,0-1 0,-1 1 0,1-1 0,0 0 0,0 1 0,0-1 0,0 0 0,-1 1 0,1-1 0,0 0 0,0 1 0,0-1 0,-1 0 0,1 0 0,0 1 0,-1-1 0,1 0 0,0 0 0,-1 1 0,1-1 1,0 0-1,-1 0 0,1 0 0,0 0 0,-1 0 0,1 0 0,0 1 0,-1-1 0,1 0 0,-1 0 0,1 0 0,0 0 0,-1 0 0,-26 6-614,5-1 4964,19-3-4023,1-1 0,-1 1 0,1 0-1,0 0 1,0 0 0,0 0 0,0 1 0,0-1-1,0 0 1,0 1 0,1-1 0,-2 4 0,-12 28 117,14-32-238,1-1-33,-1 0-1,1 1 0,0-1 1,0 0-1,0 1 1,0-1-1,0 1 0,0-1 1,0 0-1,0 1 0,1-1 1,-1 0-1,0 1 0,1-1 1,-1 0-1,1 1 1,0-1-1,-1 0 0,1 0 1,0 0-1,1 2 0,24 22 607,-18-17-393,-5-5-263,0 1 1,0-1-1,1 0 1,-1 0-1,1-1 1,-1 1-1,1-1 0,0 1 1,0-1-1,0 0 1,0-1-1,1 1 1,-1-1-1,7 2 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31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29 116 14755,'-28'-96'5553,"51"91"-4168,9-1-425,6 1-424,-3 2-216,6 3-272,-5 4-24,-7-2-568,-3 1-448,-3 1-1065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9:3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13275,'0'3'7145,"3"-2"-4888,-1-1-1385,35 9-128,49 2-280,-40-16-152,-11 2-184,-2 3-80,-19 1-360,-2 1-280,-9 1-800,-1-6-424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1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12427,'-13'16'4865,"-7"15"-3393,4 21-320,4 7 41,16 2-193,12 3-120,25-12-120,19 0-24,44-8-56,11-12-55,17-4-249,-12-5-160,-27 1-120,-12 4-80,-24-1-648,-5 4-633,-12-5-1583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16.56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1386 0 11723,'-5'2'4745,"-3"8"-2857,0 13-1032,-1 20-128,3 37-80,-4 21-135,2 47-209,-11 14-88,-24 35-24,-14 11 120,-32 15 296,-9 4 104,-40-12-72,-14-12-120,-22-24-480,-13-15-480,-3-28-1320,6-14-1633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17.86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427 15 9386,'-5'-3'980,"1"1"-1,0 1 1,-1-1-1,1 0 1,-1 1-1,1 0 1,-1 0-1,0 1 1,1-1-1,-7 1 1,3 0-407,0 1 0,0 0 0,0 1 0,0-1 0,-11 5 0,-1 3-231,0 0-1,1 1 0,-29 20 0,16-8 60,-42 37-1,62-48-357,1 1 0,0 0 0,0 0 0,1 1 0,1 1 0,-9 15 0,15-25-46,1 0 0,0 1 0,0-1 0,1 0 0,-1 1 0,1-1 0,0 1 0,0-1 0,0 1 0,1-1 0,0 1 0,0 0 0,0-1 0,0 1 0,1 0 0,-1-1 0,1 1 0,0-1 0,1 1 0,-1-1 0,1 0 0,0 1 0,0-1 0,0 0 0,1 0 0,-1 0 0,1-1 0,0 1 0,0 0 0,0-1 0,1 0 0,-1 0 0,1 0 0,4 3 1,7 3-66,0-1 1,0-1-1,0 0 1,1 0 0,0-2-1,1 0 1,-1-1-1,1-1 1,0 0 0,0-1-1,-1-1 1,35-2-1,-42 0 27,0-1 0,-1-1-1,1 0 1,-1 0-1,1 0 1,-1-1 0,0 0-1,-1-1 1,1 0 0,12-10-1,3-5 23,35-43 0,-32 35 51,-1-3 215,0-1 0,23-42-1,-32 48 169,0 8 237,-20 17 25,3 1-1305,5-2 412,6-8 218,5-3 770,-15 12-758,0 1 0,1 0-1,-1 0 1,1 0 0,-1 0-1,1 0 1,-1 0 0,1 0-1,-1 0 1,1 0 0,-1 0-1,1 0 1,-1 0 0,0 0-1,1 0 1,-1 0-1,1 1 1,-1-1 0,1 0-1,-1 0 1,0 0 0,1 1-1,-1-1 1,1 0 0,-1 0-1,0 1 1,1-1 0,-1 0-1,0 1 1,0-1 0,1 1-1,-1-1 1,0 0 0,0 1-1,1-1 1,-1 1 0,0-1-1,0 1 1,0 0 0,45 81 152,6 14-250,-44-82-155,1 1 0,0-1 0,1 0 0,1-1 0,11 13 0,34 26-4767,-49-48 2343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18.18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 22 15315,'-2'0'7834,"4"-2"-6562,-2 0-432,21-1-255,80-8-273,-28 7-312,8 8-1345,7-1-759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18.66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35 262 11891,'-8'11'1354,"0"0"1,-10 22 0,18-33-1299,0 1 0,0 0-1,-1-1 1,1 1 0,0 0-1,0 0 1,0-1-1,0 1 1,0 0 0,0-1-1,0 1 1,0 0 0,1 0-1,-1-1 1,0 1-1,0 0 1,0-1 0,1 1-1,-1-1 1,0 1 0,1 0-1,-1-1 1,1 1-1,-1-1 1,1 1 0,-1-1-1,1 1 1,-1-1 0,1 1-1,-1-1 1,1 1-1,0-1 1,-1 0 0,1 1-1,-1-1 1,2 0 0,27 7 242,-24-6-223,14 1-1,1 0 0,-1-1 0,1-1 0,25-3 0,-36 2-37,0-1-1,0 1 1,-1-1-1,1-1 0,0 1 1,-1-2-1,0 1 1,1-1-1,-1 0 1,-1-1-1,11-7 1,-17 11 31,1-1 0,-1 1-1,1-1 1,-1 0 0,0 0 0,0 1 0,0-1 0,0 0 0,0 0 0,0 0 0,0 0 0,-1 0 0,1-1-1,-1 1 1,0 0 0,1 0 0,-1 0 0,0 0 0,0-1 0,0 1 0,-1 0 0,1 0 0,0 0-1,-1 0 1,1 0 0,-1 0 0,0 0 0,0 0 0,0 0 0,0 0 0,0 0 0,0 0 0,0 0 0,-3-2-1,-6-8 590,0 1-1,0 0 0,-24-18 1,23 19-215,-19-15 495,15 13-461,0 0 0,1-1 0,1-1 0,-13-16-1,25 29-450,0 0-1,0 0 1,0 0-1,1-1 0,-1 1 1,0 0-1,1 0 1,-1-1-1,1 1 0,-1 0 1,1-1-1,0 1 1,-1 0-1,1-1 1,0 1-1,0-1 0,0 1 1,0 0-1,0-1 1,1 1-1,-1-1 0,0 1 1,1 0-1,-1-1 1,0 1-1,1 0 1,0 0-1,-1-1 0,1 1 1,0 0-1,0-1 1,1 0-74,0 1 0,-1 0 1,1 0-1,0 0 0,-1 0 1,1 0-1,0 0 0,0 0 1,0 1-1,0-1 0,0 1 1,0-1-1,0 1 0,0 0 1,0 0-1,0 0 0,0 0 1,0 0-1,0 0 0,0 1 1,2-1-1,33 13-1913,2 5-809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19.01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72 228 12907,'36'101'5729,"-41"-122"-2688,-8-10-601,0-19-799,-5-7-393,4-2-696,-1 6-248,-6 17-984,13 15-696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2.04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390 3 11138,'-39'-1'6490,"24"0"-5861,-1 1 1,1 0-1,-19 4 1,18-1-340,0 1 0,0 1 0,0 0 0,1 1 0,0 1 0,0 1 0,1 0 0,-24 18 0,28-19-206,0 1 0,1 1 0,0 0 0,0 0 0,1 1 0,0 0 0,1 0 0,0 1 0,1 0 0,0 0 0,1 1 0,-4 11 0,7-19-79,1-1 0,0 0 1,0 1-1,1-1 1,-1 1-1,1-1 0,0 1 1,-1-1-1,1 1 0,1-1 1,-1 1-1,1-1 1,-1 1-1,1-1 0,0 1 1,0-1-1,0 0 0,1 1 1,-1-1-1,1 0 0,0 0 1,0 0-1,0 0 1,0 0-1,0-1 0,1 1 1,-1-1-1,1 1 0,0-1 1,0 0-1,0 0 0,0 0 1,0 0-1,0-1 1,0 1-1,0-1 0,1 0 1,-1 0-1,1 0 0,-1 0 1,1-1-1,4 1 0,11 0-21,0-1 0,0-1-1,-1 0 1,1-1 0,-1-2-1,26-7 1,-19 4-34,0-2 0,-1 0 0,46-26 0,-65 33 55,-1-1 0,1 1 1,-1-1-1,1 0 0,-1 0 1,0-1-1,0 1 0,-1-1 1,1 0-1,-1 0 0,0 0 1,0 0-1,0-1 0,3-6 1,-4 22-475,0-1-1,0 0 1,1 0 0,1 0 0,0 0-1,8 15 1,8 3-2326,-5-10-1326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19.38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24 352 11546,'-15'47'5106,"33"-68"-2186,-4-7-815,-9-14-577,-3-4-320,-13-7-728,6-1-272,-13-8-800,6 5-640,11 22-728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19.74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83 100 15019,'-70'-61'5052,"69"60"-4960,0 1-1,0-1 1,0 1 0,1-1-1,-1 0 1,0 1 0,1-1 0,-1 0-1,0 0 1,1 1 0,-1-1-1,1 0 1,-1 0 0,1 0 0,-1 0-1,1 0 1,0 0 0,-1 0-1,1 0 1,0 0 0,0 0 0,0 0-1,0 0 1,0 0 0,0-1-1,14-5 627,-10 6-485,6-1-23,0 0-1,0 0 0,0 1 1,0 1-1,0 0 0,1 0 0,-1 1 1,0 0-1,0 0 0,18 6 1,-14-3-117,-1 1 0,0 0 0,0 1 0,-1 0 0,1 1 0,-1 1 1,16 13-1,-25-19-89,0 0 0,-1 0 1,0 0-1,1 1 1,-1-1-1,0 1 0,0 0 1,0-1-1,-1 1 1,1 0-1,-1 0 0,0 0 1,1 0-1,-1 0 0,0 0 1,-1 1-1,1-1 1,-1 0-1,1 0 0,-1 1 1,0-1-1,0 5 1,-2-3-1,1 0 0,-1 0 0,0 0 0,0-1 1,0 1-1,-1 0 0,1-1 0,-1 1 1,0-1-1,0 0 0,-1 0 0,0 0 0,-5 5 1,-3 0 46,0 1 1,0-1-1,-1-1 0,-27 13 1,32-17-132,0-1 0,-1 0 0,1 0 0,-1 0 0,0-1 0,1-1 0,-1 0 0,0 0 0,-15-1 0,24 0 42,0 0-1,0 0 1,-1 1 0,1-1-1,0 0 1,0 0 0,-1 0-1,1-1 1,0 1 0,0 0 0,0 0-1,-1 0 1,1 0 0,0 0-1,0 0 1,0 0 0,-1 0-1,1 0 1,0 0 0,0-1-1,0 1 1,0 0 0,-1 0-1,1 0 1,0 0 0,0 0 0,0-1-1,0 1 1,0 0 0,-1 0-1,1 0 1,0-1 0,0 1-1,0 0 1,0 0 0,0 0-1,0-1 1,0 1 0,0 0 0,2-11-2136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0.09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0 365 10066,'27'-24'6143,"-5"-7"-3760,14-37-1348,-27 49 28,31-73 1529,-24 51-233,25-45-1,-41 86-2334,0-1 1,0 1-1,1 0 0,-1 0 0,0 0 0,0-1 0,0 1 0,0 0 0,0 0 1,0 0-1,0 0 0,1 0 0,-1-1 0,0 1 0,0 0 0,0 0 0,0 0 0,1 0 1,-1 0-1,0 0 0,0 0 0,0-1 0,0 1 0,1 0 0,-1 0 0,0 0 1,0 0-1,0 0 0,1 0 0,-1 0 0,0 0 0,0 0 0,0 0 0,1 0 0,-1 0 1,0 0-1,0 0 0,0 0 0,1 0 0,-1 1 0,0-1 0,0 0 0,1 0 1,6 11 338,4 21-421,-10-27 136,6 18-595,1 0 1,1-1 0,1 0 0,1 0-1,1-1 1,1-1 0,17 22-1,8 1-2271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0.43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15 16155,'3'-2'5786,"7"-6"-4786,13 3-376,19 9-176,8 7-56,14 8-1160,2 1-848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0.78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44 259 13595,'-43'97'5681,"46"-106"-3160,-2-9-601,3-29-688,-1-5-295,-8-12-577,15 4-248,-10 15-600,5 9-417,11 20-1159,-8 7-537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1.11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60 98 12051,'-32'-42'4413,"31"41"-4295,1 0 0,-1 0 0,1 0 0,-1 0 1,1 0-1,0-1 0,0 1 0,-1 0 0,1 0 1,0-1-1,0 1 0,0 0 0,1 0 0,-1-1 1,0 1-1,0 0 0,1 0 0,-1 0 0,0 0 1,1-1-1,-1 1 0,1 0 0,0 0 0,-1 0 1,1 0-1,0 0 0,0 0 0,-1 0 1,1 0-1,0 1 0,0-1 0,0 0 0,0 0 1,0 1-1,0-1 0,1 1 0,1-2 0,3 0 202,-1-1-1,1 1 0,0 0 0,0 0 0,9-1 0,-12 3-287,0-1 0,0 1 0,1 0 0,-1 0 0,0 0 0,0 0 0,1 1-1,-1-1 1,0 1 0,0 0 0,0 0 0,0 0 0,0 0 0,0 0 0,0 1 0,0-1 0,0 1 0,0 0-1,-1 0 1,1 0 0,-1 0 0,0 1 0,1-1 0,-1 0 0,0 1 0,0 0 0,-1-1 0,1 1 0,0 0-1,-1 0 1,0 0 0,0 0 0,0 0 0,0 0 0,0 1 0,0-1 0,-1 0 0,0 0 0,0 1 0,0-1-1,0 0 1,0 0 0,0 1 0,-1-1 0,0 0 0,1 0 0,-1 0 0,-1 0 0,1 0 0,0 0-1,-1 0 1,1 0 0,-4 4 0,-7 7 110,-1 0-1,0-1 1,-1-1-1,-27 20 1,19-16 802,-25 24 1,47-37-32,8-3-485,21-4-364,-11 0-38,-5 4-94,-1-1 1,1 2 0,0 0-1,-1 0 1,1 1 0,-1 1-1,0 0 1,13 5-1,13 7-702,43 24-1,-53-24-22,1-1-1,1-1 1,37 10 0,68 3-4058,-131-25 4598,1 1 0,-1 0 0,0 0 1,0 0-1,0 0 0,0 1 0,0 0 0,0-1 0,-1 1 0,1 1 0,-1-1 0,11 9 7631,-58-150-7840,40 108-1618,1-2-2055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1.46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27 13835,'0'-2'5585,"1"-3"-2952,12 0-1201,10 0-56,16 1-159,16 0-273,12 3-616,-4 1-200,-6 3-472,2 12-336,-20-6-873,9 4-535,-4-9-1641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2.36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300 17 10658,'-5'-3'1494,"0"1"0,-1-1 0,1 1 0,-1 0 0,-6-1-1,8 2-1320,0 1-1,0-1 0,0 1 0,0 0 0,0 1 0,1-1 0,-1 1 0,0 0 0,0 0 0,1 0 0,-1 0 0,0 0 0,1 1 0,-6 3 0,-16 9 113,2 2 0,0 0 0,1 1-1,1 1 1,0 1 0,-23 29 0,42-46-280,0 1 0,0-1 1,1 0-1,-1 1 0,0-1 0,1 1 0,0-1 1,-1 1-1,1 0 0,0 0 0,1-1 1,-1 1-1,0 0 0,1 0 0,0 0 1,-1 0-1,1 4 0,1-5-11,0 0 0,-1 0 0,1 0 0,0 0 0,0 0 0,0 0 0,0 0 0,0 0 0,1 0 0,-1-1 0,0 1 0,1-1 0,0 1 0,-1-1 0,1 1 0,0-1 0,-1 0 0,3 1 0,4 2-39,0 0 0,0-1 1,0-1-1,1 1 0,-1-1 1,1-1-1,-1 1 0,1-1 1,15-1-1,33-5-999,64-14 0,-63 9-110,61-3 0,-86 11 1164,0 2-1,0 1 0,0 2 0,0 1 0,42 11 0,-70-13 116,-1-1-1,0 1 1,1 0 0,-1 0-1,0 0 1,0 0-1,0 1 1,3 3 0,-6-6-72,-1 1 0,1-1 0,-1 1 0,1 0 0,-1-1 0,1 1 0,-1-1 0,0 1 0,1 0 0,-1-1 0,0 1 0,1 0 0,-1 0 0,0-1 0,0 1 0,0 0 0,0 0 0,0-1 0,0 1 0,0 1 0,0-1 24,-1 0-1,1 0 0,-1 0 0,1 0 1,-1 0-1,0 0 0,1 0 0,-1 0 1,0 0-1,0 0 0,0 0 0,0 0 0,1-1 1,-1 1-1,0 0 0,-1-1 0,0 1 1,-6 3 179,0-1 0,0 0 1,0-1-1,-1 1 0,1-2 1,-1 1-1,1-1 0,-1 0 1,-11-1-1,6-1-22,-1 0-1,1 0 1,0-1-1,-1-1 1,-12-5-1,19 6-158,0-2-1,0 1 1,1-1-1,-1 0 1,1 0-1,0-1 0,0 0 1,1 0-1,-1-1 1,1 0-1,1 0 1,-9-10-1,12 12-69,0 0 0,0 0-1,0 1 1,0-1 0,0 0 0,1 0-1,0-1 1,-1 1 0,2 0 0,-1 0-1,0-1 1,1 1 0,0 0 0,0 0-1,0-1 1,1 1 0,-1 0 0,1-1 0,0 1-1,0 0 1,1 0 0,-1 0 0,1 0-1,0 0 1,0 0 0,3-4 0,-1 3-78,0 1 1,0-1-1,0 1 1,0 0 0,1 1-1,-1-1 1,1 1-1,0 0 1,0 0-1,0 1 1,1-1 0,-1 1-1,0 0 1,1 0-1,0 1 1,-1 0-1,1 0 1,11 0 0,0 0-442,1 1 1,-1 1 0,0 0 0,0 1 0,20 6 0,35 13-2397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3.19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 2 11682,'-5'-1'8978,"6"12"-7089,3 8-737,-1 14-96,5 9-400,-3 2-271,3 5-345,3-4-241,-6-15-791,0-6-608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4.01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89 0 12219,'1'12'7906,"-4"21"-7751,2-21 431,-1 11-519,0-1 1,-2 1 0,0-1-1,-2 0 1,0 0-1,-1 0 1,-1-1 0,-2 0-1,-17 30 1,25-48-57,-6 9 35,8-12-44,0 0-1,0 0 1,0 0 0,1 0-1,-1 0 1,0 0-1,0 0 1,0 0-1,0 0 1,0 0 0,0 0-1,0 0 1,0 0-1,0 0 1,0 0-1,1 0 1,-1 0 0,0 0-1,0 1 1,0-1-1,0 0 1,0 0 0,0 0-1,0 0 1,0 0-1,0 0 1,0 0-1,0 0 1,0 0 0,0 0-1,0 1 1,0-1-1,0 0 1,0 0-1,0 0 1,0 0 0,0 0-1,0 0 1,0 0-1,0 0 1,0 0-1,0 1 1,0-1 0,0 0-1,0 0 1,0 0-1,0 0 1,0 0-1,0 0 1,0 0 0,0 0-1,0 0 1,0 0-1,0 0 1,0 1-1,-1-1 1,1 0 0,0 0-1,0 0 1,0 0-1,7-3-27,1 0 0,-1 1 0,1 0 0,0 1-1,15-2 1,-2 1-58,-5 0-122,0 1 1,0 1-1,31 4 0,-34-3 148,-1 0 0,1 0-1,-1-1 1,1-1 0,16-2 0,-16 0 159,0-1 0,0 0 0,-1-1 0,1 0 0,-1-1 0,0 0 0,-1-1 0,1 0 0,-1-1 0,-1 0 0,0-1 0,0 0 0,0-1 0,-1 0 0,-1 0 0,1-1 0,-2 0 0,0 0 0,8-17 0,-6 7 550,-2 7 246,-1 1-1,-1-1 1,0 0 0,5-27 0,-11 37 819,7 15-1376,44 47-1080,87 81-1,-66-70-3023,-47-41 320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2.37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1 293 9890,'39'7'4673,"-38"-19"-1496,-2-9-489,-4-13-375,-2-10-329,2-13-743,1 7-369,5 11-544,1 11-224,-1 19-824,4 4-593,2 8-1415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4.36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9 13963,'2'2'10322,"32"-2"-9306,0 0-247,20-5-233,-4 1-112,-1 3-736,9 4-745,-6 4-2087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4.71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0 234 12787,'44'54'13739,"-45"-56"-12643,-3-19-616,-7-60-424,3 32-952,3 0-528,3 2-1417,2 8 568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5.06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26 79 12723,'0'-10'872,"0"8"-686,0 0-1,-1 0 1,1-1 0,0 1 0,0 0-1,1 0 1,-1-1 0,0 1 0,1 0-1,0 0 1,-1 0 0,1-1-1,0 1 1,0 0 0,0 0 0,0 0-1,0 0 1,1 1 0,-1-1 0,0 0-1,1 0 1,0 1 0,-1-1-1,1 1 1,0-1 0,0 1 0,0 0-1,0 0 1,3-2 0,4 1 48,1-1 0,1 1 1,-1 0-1,0 1 1,0 0-1,1 1 0,-1 0 1,0 1-1,1 0 0,-1 1 1,0 0-1,0 0 0,0 1 1,11 5-1,-19-8-208,0 1-1,-1 0 1,1-1 0,0 1-1,-1 0 1,1 0 0,-1 0-1,1 0 1,-1 1 0,0-1-1,1 0 1,-1 1 0,0-1-1,0 1 1,0-1 0,1 3-1,-2-3-9,1 0 1,-1 1-1,0-1 0,0 0 0,0 1 0,0-1 1,0 0-1,0 0 0,0 1 0,0-1 0,0 0 0,-1 0 1,1 1-1,0-1 0,-1 0 0,1 0 0,-1 0 1,0 2-1,-4 3 56,0 1 0,-1-1 0,1 0 0,-1 0 0,-12 9 0,15-13-40,-88 68 951,80-63-644,0 0 0,-1-1 0,0 0 0,0-1 0,0 0 0,-22 5 0,46-11-265,0 0-1,1 0 1,-1 1 0,0 0-1,0 1 1,1 1 0,-1 0 0,0 1-1,11 3 1,117 49-1529,-40-14-1196,-80-35 1560,1 0 0,39 4 0,-37-7-1151,40 11-1,-38-6-761</inkml:trace>
  <inkml:trace contextRef="#ctx0" brushRef="#br0" timeOffset="1">587 350 8890,'40'-61'4201,"-41"25"-1393,-1 0-215,2 12-105,0 6 2249,-3 16-2752,6 18-569,2 9-320,-5 12-647,8 10-177,-6-13-232,4 4-240,4-12-713,-5-10-527,1-3-1064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28.08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11482,'18'17'5490,"13"14"-513,21 25-4481,16 3 80,20 37 208,11 23 120,5 25-232,-6 27-167,-25 14-185,-13 0-200,-27-9-400,-12-14-161,-11-27-551,-10-21-312,-5-29-784,-5-19-817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0.69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27 136 10986,'-8'-66'3762,"8"64"-3629,1-1-1,-1 1 0,1-1 0,-1 1 0,1-1 1,0 1-1,0 0 0,0-1 0,0 1 0,0 0 1,0 0-1,1-1 0,-1 1 0,1 0 0,0 1 0,-1-1 1,1 0-1,0 0 0,0 1 0,0-1 0,0 1 1,1-1-1,-1 1 0,0 0 0,4-1 0,2-2 111,0 1 1,0 1-1,1 0 0,-1 0 0,12-1 0,-17 2-196,1 1-1,0-1 0,-1 1 1,1 0-1,0 0 0,-1 1 1,1-1-1,0 1 1,-1 0-1,1 0 0,-1 0 1,1 0-1,-1 0 1,0 1-1,1 0 0,-1 0 1,0-1-1,0 2 0,0-1 1,0 0-1,-1 1 1,1-1-1,-1 1 0,1 0 1,3 5-1,-3-1-32,0-1 1,-1 1-1,0-1 0,0 1 0,0 0 1,-1 0-1,0-1 0,0 1 0,-1 0 0,0 0 1,0 0-1,-2 14 0,-1-4 31,-1 0-1,-1 0 0,0-1 1,-1 1-1,-1-1 0,-1-1 1,-18 30-1,4-14 558,0-1 1,-43 42-1,56-63 65,-1-1 0,-21 15-1,38-27-579,1 0 0,-1 1 0,1 0 0,0 0 0,-1 1 0,1 0 0,0 0 0,1 1 0,-1 0 0,0 0 0,0 1-1,0 0 1,0 0 0,16 4 0,-5-1-156,-1 2 0,0 0-1,0 1 1,0 0 0,25 15 0,-32-16 6,3 3-273,0 0 0,1-2 0,0 1 0,16 3 1,-28-9 187,0-1 1,0 1-1,0-1 1,0 0-1,0 0 1,0 0-1,0 0 1,0 0 0,0-1-1,0 1 1,6-3-1,-8 3 31,1-1 0,0 0-1,-1 0 1,1-1 0,-1 1-1,1 0 1,-1 0 0,0-1 0,1 1-1,-1-1 1,0 1 0,0-1-1,0 1 1,0-1 0,0 0-1,-1 0 1,1 1 0,0-1 0,-1 0-1,1-3 1,0 3-68,-1 0-1,0 0 1,0 0-1,0 0 1,0-1 0,0 1-1,0 0 1,-1 0 0,1 0-1,-1 0 1,1 0 0,-1 0-1,0 0 1,0 0-1,0 0 1,0 0 0,-1-1-1,-13-22-3961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1.03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3 13475,'3'0'5225,"2"-3"-3329,21 3-1071,9 5-209,6 0-104,1 0-80,5 3-376,-1 0-320,8 5-784,-1-3-457,-6-5-2207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1.38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330 68 11066,'1'0'186,"-1"-1"-1,1 1 0,-1-1 0,1 1 1,-1-1-1,1 1 0,-1 0 0,1-1 1,0 1-1,-1 0 0,1-1 0,0 1 1,-1 0-1,1 0 0,0-1 0,-1 1 1,1 0-1,0 0 0,-1 0 0,1 0 1,0 0-1,0 0 0,-1 0 0,1 0 1,0 0-1,-1 0 0,1 1 0,0-1 1,-1 0-1,1 0 0,0 1 0,-1-1 1,1 0-1,-1 1 0,1-1 0,0 1 1,-1-1-1,1 1 0,-1-1 0,1 1 1,-1-1-1,0 1 0,2 1 0,0 0 45,0 0 0,-1 0 0,1 0 0,0 1 0,-1-1 0,1 1 0,-1-1 0,0 1 0,2 5 0,-2-4-75,-1-1 1,-1 1-1,1-1 0,0 1 1,-1-1-1,0 0 1,0 1-1,0-1 1,0 0-1,0 1 1,-1-1-1,1 0 1,-1 0-1,0 0 0,0 0 1,0 0-1,-1-1 1,1 1-1,0-1 1,-1 1-1,0-1 1,-4 3-1,-3 2 138,0 0 0,-1 0 1,0-1-1,0-1 0,-14 5 0,9-4 61,0-1 0,-1 0-1,1-2 1,-29 4 0,39-7-275,0 0-1,0 0 1,1 0-1,-1 0 1,0-1 0,0 0-1,0 0 1,1-1-1,-1 1 1,1-1-1,-1 0 1,1-1 0,0 0-1,0 1 1,0-1-1,0-1 1,-6-5-1,6 4-49,1 0-1,-1-1 1,1 0-1,1 1 1,-1-1-1,1 0 1,0-1-1,0 1 1,1-1-1,0 1 1,0-1-1,1 0 1,-1 0-1,2 1 1,-1-1-1,1-7 0,0 10-33,0 0 0,0 0-1,1 0 1,-1 0 0,1 0-1,0 1 1,0-1-1,1 0 1,-1 1 0,1-1-1,0 1 1,0-1 0,0 1-1,0 0 1,0 0-1,1 0 1,0 0 0,-1 0-1,1 0 1,0 1 0,0 0-1,0-1 1,1 1-1,-1 0 1,1 0 0,-1 1-1,1-1 1,-1 1 0,6-2-1,0 2-198,-1 0 0,0 0 0,0 1 0,0 0 0,1 0-1,-1 1 1,0 0 0,0 0 0,0 1 0,0 0 0,0 1 0,0-1 0,-1 2 0,1-1-1,-1 1 1,0 0 0,9 7 0,36 23-3130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1.74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37 248 9130,'-32'26'3973,"31"-25"-3619,0 0 1,1 0 0,-1 0 0,1 0-1,0 0 1,-1 0 0,1 0-1,0 0 1,0 0 0,-1 0-1,1 0 1,0 0 0,0 0-1,2 4 3633,-1-16-1605,10-118-1581,-7 100-674,-3 15 59,-1 0 0,-1 0 0,0 0 0,-1 0 0,-1 0 0,-7-25 0,13 47-164,1-1 0,-1 1-1,1-1 1,1 0 0,-1 0 0,1 0 0,0 0-1,1-1 1,0 0 0,0 0 0,0-1 0,1 0-1,-1 0 1,1 0 0,1-1 0,-1 0-1,14 6 1,-16-9-25,0 1-1,0-1 1,0 0-1,0 0 1,0 0-1,0-1 0,1 1 1,-1-2-1,0 1 1,0 0-1,1-1 1,-1 0-1,0 0 1,0-1-1,0 1 1,0-1-1,0 0 0,-1 0 1,1-1-1,0 1 1,-1-1-1,0 0 1,0-1-1,0 1 1,0-1-1,0 1 0,0-1 1,5-8-1,-2 0 226,-1 1-1,0-1 1,7-21-1,-11 49-39,2 11-146,1 0 0,17 51-1,-18-70-292,-1 0 0,1 0 0,0-1 0,1 1 0,0-1 0,0 0 0,1 0 0,0 0 0,0-1 0,0 0 0,1 0 0,-1-1 0,13 8 0,38 16-2511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2.09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1 186 12675,'1'0'12546,"-1"-1"-11545,4-9-305,5-26-728,3-44-488,-25 50-1265,3 2-743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2.44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21 88 8906,'-5'-6'1204,"-8"-17"897,13 23-1972,0 0-1,0-1 0,-1 1 0,1 0 1,0 0-1,0-1 0,0 1 1,0 0-1,-1-1 0,1 1 1,0 0-1,0-1 0,0 1 1,0 0-1,0-1 0,0 1 1,0-1-1,0 1 0,0 0 1,0-1-1,0 1 0,0 0 1,0-1-1,0 1 0,0 0 1,1-1-1,-1 1 0,0 0 0,0-1 1,0 1-1,0 0 0,1 0 1,-1-1-1,0 1 0,0 0 1,1 0-1,-1-1 0,0 1 1,0 0-1,1 0 0,-1-1 1,0 1-1,1 0 0,-1 0 1,0 0-1,1 0 0,0 0 1,5-2 579,1 0 1,-1 0 0,1 0 0,-1-1 0,1 0-1,7-6 1,-7 5-445,0 1-1,0-1 0,1 1 1,8-3-1,-12 5-229,-1 1 0,1-1-1,-1 1 1,1-1 0,-1 1-1,0 0 1,1 1-1,-1-1 1,1 0 0,-1 1-1,1 0 1,-1 0 0,0 0-1,1 0 1,2 2 0,-4-2-40,0 1 1,-1-1-1,1 0 1,0 1-1,-1 0 1,0-1-1,1 1 1,-1 0-1,0-1 1,0 1-1,0 0 0,0 0 1,0 0-1,0 0 1,-1 0-1,1 0 1,-1 0-1,1 0 1,-1 1-1,0-1 1,0 0-1,0 0 1,0 0-1,0 0 1,0 0-1,-2 4 1,0 3-40,-1 0 1,0 0 0,0 0 0,-1-1-1,0 1 1,-1-1 0,0 0 0,-10 14-1,3-5-3,4-3-31,19-10-83,6-3 86,6 3-57,-10-3 87,-1 1-1,0 0 1,0 0-1,0 2 1,0-1-1,-1 2 1,15 6-1,-25-10 45,0-1 0,0 1 0,0 0 0,0-1 0,0 1 0,0 0 0,0 0-1,0 0 1,-1 0 0,1 0 0,0 0 0,0 0 0,-1 0 0,1 0 0,0 0-1,-1 0 1,0 1 0,1-1 0,-1 0 0,1 0 0,-1 0 0,0 1 0,0 1 0,0-1 8,0 0 0,-1 0 1,0 1-1,1-1 1,-1 0-1,0 0 1,0 0-1,0 0 1,0 0-1,0 0 1,-3 4-1,-4 3 67,0 0 0,-1-1 0,-17 14 0,25-21-65,-17 12 187,-1 1 0,-25 12 0,36-22-138,0 0-1,0-1 1,0 0 0,0 0 0,0-1-1,-1 0 1,1 0 0,-1-1 0,-11 1-1,17-2-93,0-1-1,0 1 0,1 0 0,-1-1 1,0 1-1,0-1 0,1 0 0,-4-2 0,2-3-674,13-2-547,9 1-827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2.71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1 207 13003,'32'-3'4953,"-43"24"-3641,1 8-616,7 2-48,8-5-256,6 2-175,10-5-129,1-12-64,8-6-16,6-4-32,3-4-321,0 3-143,-8-5-640,-7-1-248,-7-4-3545</inkml:trace>
  <inkml:trace contextRef="#ctx0" brushRef="#br0" timeOffset="1">38 32 11715,'12'-8'5345,"12"-1"-2201,10 3-1735,10 1-81,5 3-648,-4 1-312,-6 4-728,-9 0-520,-3 12-1153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2.78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12 334 13603,'73'-7'5873,"-91"-12"-2992,4-14-1033,-3-12-896,-1-7-223,9-7-497,0 10-424,11 10-1097,6 9-695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3.11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0 233 13179,'67'-3'5553,"-72"16"-2432,16 13-2617,-7 3-184,15 5 80,-1-4 8,1-8-48,3-2-80,-5-10-136,9 1-48,-6-11-96,8 2-128,-1-7-352,-11-10-176,2-3-512,-1-4-265,-8-8-775,3 3-1345</inkml:trace>
  <inkml:trace contextRef="#ctx0" brushRef="#br0" timeOffset="1">72 1 14691,'13'5'5577,"8"-2"-3808,5 3-457,6-6-104,1 0-120,11 2-487,-10-4-233,2 6-392,-4 1-440,-12 1-1225,-9 5-751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3.46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6 13099,'11'0'5553,"10"-2"-2304,14 4-2169,10-4-16,-6 2-200,3-3-232,-6 3-680,-3 2-504,-7 2-1160,-7 1-553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5.76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269 0 13043,'6'30'5345,"-4"22"-2576,1 32-2409,-5 27-48,-6 35-80,-2 10-8,-14 13-40,-7 0 24,-18-6-168,-3-4-328,-1-9-872,2-9-601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7.16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415 376 12259,'-15'8'1557,"1"-1"0,-2 0 0,1-1 1,-29 7-1,31-11-1074,0 0 0,0 0 0,0-1 1,0 0-1,-1-2 0,-13-1 0,17 1-360,1-1 0,-1 0 0,1-1 0,-1 1 0,1-2 0,0 0 0,0 0-1,1 0 1,-1-1 0,1-1 0,0 1 0,0-1 0,1-1 0,0 1 0,0-1 0,0-1 0,1 1 0,0-1-1,0 0 1,-4-10 0,4 6-64,1 1-1,0-1 1,1 0-1,1-1 1,0 1 0,0-1-1,2 1 1,-1-1-1,1 0 1,1 1-1,2-18 1,-2 24-48,1-1 0,0 1 0,0 0 0,0-1-1,1 1 1,0 0 0,0 0 0,0 0 0,1 0 0,0 1 0,0-1 0,1 1-1,0 0 1,0 0 0,0 0 0,0 0 0,1 0 0,-1 1 0,1 0 0,0 0 0,1 0-1,-1 1 1,1 0 0,6-3 0,-6 4-13,-1 0-1,1 1 0,-1 0 1,1 0-1,0 0 1,0 0-1,-1 1 1,1 0-1,0 1 1,-1-1-1,1 1 0,0 0 1,-1 0-1,12 5 1,-9-3-5,0 1 1,0 1-1,-1-1 1,1 1-1,-1 1 1,0-1-1,0 1 1,-1 1-1,6 6 1,-3-2-79,0 0 0,-1 1 0,-1 0 0,0 0 0,0 0 0,-1 1 0,-1 0 0,0 1 0,-1-1 0,0 1 0,-1 0 0,1 14 0,-5 30-845,1-55 762,-1 0 0,1 0 0,-1 0-1,1 0 1,-1 0 0,0-1 0,0 1 0,0 0-1,0 0 1,-1-1 0,1 1 0,-1-1 0,0 1 0,1-1-1,-1 0 1,-4 4 0,-5-3-1982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7.52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30 292 13315,'-17'58'5249,"14"-63"-3409,3-8-231,-1-13-449,-1-13-176,2-13-544,-7-3-176,20-4-400,2 11-368,5 15-1112,1 14-657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7.90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67 94 11586,'-1'-2'197,"-1"-4"633,0 0 0,0-1 0,0 1 0,1-1 0,-1-9 0,2 14-705,0 1 1,0-1-1,0 1 0,0-1 0,1 0 0,-1 1 0,0-1 0,1 1 1,-1-1-1,1 1 0,0-1 0,-1 1 0,1-1 0,0 1 0,0 0 1,0-1-1,0 1 0,0 0 0,0 0 0,0 0 0,1 0 1,-1 0-1,0 0 0,1 0 0,-1 0 0,0 0 0,1 1 0,-1-1 1,4 0-1,-3 0-62,1 0-1,-1 0 1,1 0 0,0 1 0,0-1 0,-1 1 0,1-1 0,0 1 0,0 0 0,-1 0-1,1 1 1,0-1 0,0 0 0,-1 1 0,1 0 0,0 0 0,4 2 0,-5-2-12,0 1 1,0-1 0,0 1 0,0 0 0,-1-1 0,1 1 0,-1 0 0,1 0 0,-1 0 0,0 0 0,0 0-1,0 1 1,0-1 0,0 0 0,0 0 0,0 5 0,1 0 36,-2 1 0,1 0 1,-1 0-1,0-1 0,-1 1 0,1 0 0,-2 0 1,1-1-1,-1 1 0,0-1 0,-5 12 0,-1-3 219,0-1-1,-1 0 0,-1-1 0,-15 19 1,18-25 47,0 0 0,-1-1 0,1 0 0,-1-1 0,-1 1 0,1-1 0,-1-1 1,-15 7-1,30-14-308,0 1 0,0-1 1,1 1-1,-1 0 0,1 0 1,-1 1-1,0 0 0,1 0 1,-1 0-1,1 1 1,-1 0-1,1 0 0,-1 1 1,11 4-1,8 4-139,0 2 1,32 20-1,-33-18-505,45 20 0,-68-34 589,6 3-438,0 0 1,0 0-1,0-1 1,1 0-1,-1 0 1,1-1-1,-1 0 1,1 0-1,-1-1 1,1 0 0,0 0-1,12-2 1,-4-4-1883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8.24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1 332 14955,'55'-16'5585,"-55"6"-4392,0-11-473,-1-6-448,-1-7-96,-1-9-272,-2 1-360,-2-10-849,-2 6-391,-13 6-1240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8.59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74 49 9794,'-74'-45'4241,"102"42"-1600,5 3-881,17 0-96,2 6-111,3 7-617,2-6-248,-8 7-416,-13-7-160,-7-4-712,-16 0-472,0-3-1833</inkml:trace>
  <inkml:trace contextRef="#ctx0" brushRef="#br0" timeOffset="1">173 181 13515,'11'0'5409,"13"0"-3168,11 0-1473,7-2-128,0-1-320,-3 2-136,0 2-624,-10-1-504,2 3-953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8.94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82 205 10218,'-81'91'4720,"90"-100"1212,16-16-2489,-9 9-2723,0-2 0,18-25 1,-17 14 118,22-58 0,-16 34-124,-23 52-693,1 0 0,-1 0 0,0 0 0,1 1-1,-1-1 1,1 0 0,-1 0 0,1 0 0,0 1-1,-1-1 1,1 0 0,0 1 0,-1-1 0,1 0-1,0 1 1,0-1 0,-1 1 0,1-1 0,0 1-1,0-1 1,1 1 0,-1 0-12,-1 0 0,1 0 1,0 0-1,0 0 0,0 1 0,-1-1 1,1 0-1,0 0 0,0 1 0,-1-1 1,1 0-1,0 1 0,-1-1 0,1 1 1,0-1-1,-1 1 0,1-1 0,-1 1 0,2 1 1,2 4 0,0 0 0,0 0 1,-1 1-1,4 7 0,-4-8 13,28 61-213,28 51-1655,-48-100 95,0-1 1,20 22-1,-12-17-2248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3.04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20 13147,'7'-7'5129,"12"4"-3105,5-5-815,11 6-297,0 2-168,4 0-1216,-6 0-744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9.28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55 13875,'7'-7'5529,"11"-6"-3416,8-3-1113,16 1-552,7 14-72,12-1-912,0 2-816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9.62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106 294 12275,'-86'34'4310,"71"-31"-1871,11-7-1738,5-6-136,-1-2 117,1 1 0,0-1 0,1 0 0,0 0 0,1 1 0,0-1 0,1 1 0,1 0 0,-1 0 0,2 0 0,9-16 0,-14 25-637,1 0 0,-1 1 0,0-1 0,0 0 1,1 1-1,-1-1 0,1 1 0,-1 0 0,1-1 0,0 1 0,0 0 0,-1 0 0,1 0 0,0 0 0,0 0 1,0 0-1,0 1 0,0-1 0,0 1 0,4-1 0,-3 1-21,0 0 1,0 1-1,1-1 0,-1 1 1,0 0-1,0 0 0,0 0 1,0 0-1,0 0 0,0 1 1,0-1-1,3 3 0,9 8-49,-1 0-1,-1 1 0,24 28 1,-21-24 68,-4-3-70,20 20-31,-31-32 57,1 0 0,0-1 0,0 1-1,0-1 1,0 1 0,0-1-1,0 0 1,0 0 0,0 0 0,1 0-1,-1 0 1,0 0 0,4 0 0,-5-3 4,0 1 0,-1-1 0,1 0 0,-1 0 0,1 1 0,-1-1 0,0 0 0,0 0 1,0 0-1,0 0 0,0 1 0,0-1 0,0 0 0,-2-3 0,2 4-4,-16-67-11,10 48 42,2 0 1,-6-39-1,10 53-139,0 1-1,0-1 0,0 1 0,1-1 0,-1 1 1,1-1-1,1 1 0,-1-1 0,1 1 0,0 0 0,0 0 1,0 0-1,1 0 0,0 0 0,5-6 0,-6 8-151,0 1-1,1 0 0,0 0 1,0 0-1,0 0 0,-1 0 1,2 1-1,-1-1 0,0 1 1,0 0-1,0 0 0,1 0 1,-1 0-1,0 1 0,1-1 1,-1 1-1,0 0 0,1 0 1,-1 0-1,1 0 0,-1 1 1,0-1-1,5 3 0,24 5-2493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39.99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16083,'83'39'6178,"-87"2"-4290,-2-2-584,6 6-431,0-6-249,6-6-408,4-1-128,0-14-488,3 3-488,-3-8-1369,-1-4-1160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49.76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1299 2 10370,'-17'-2'5393,"-40"4"-736,-20 14-2992,-15 31-577,-24 15 8,-22 36-144,-7 20-135,-20 22-441,18 11-208,21 10-240,23-8-416,36-15-1569,19-3-2232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52.65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39 284 11250,'-35'39'10867,"35"-44"-9347,-2-13-392,0-16-392,7-10-247,-3-11-689,6-4-465,2 4-1415,-5 3-601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52.97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20 77 14763,'-19'-76'5737,"23"76"-3672,11 3-657,13 0-408,7 2-15,19-3-369,3-2-192,0 3-248,-2 0-104,-8 4-528,-1 1-416,-17-3-1089,-9 1-815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53.33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8 13363,'0'5'9106,"13"2"-8010,11-4-128,15-3-280,10-3-143,4-4-393,1-1-312,-3 3-817,-3 5-615,-2 2-2241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53.66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1 366 9930,'31'83'17548,"-35"-98"-16444,1-29-176,16-74-432,-11 43-79,1 7-281,0 8-136,-3 24-777,2 12-543,0 15-1625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54.04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377 1 14187,'-5'0'1348,"0"0"0,-1 1 0,1 0 0,0 0 0,-9 2 0,-38 23-602,31-13-89,-9 3-447,0 2-1,-50 41 1,65-46-190,1 0-1,0 1 1,1 0-1,0 2 1,2-1-1,-15 26 1,23-36-27,1-1-1,-1 1 1,1 0-1,1 0 1,-1 0 0,1 0-1,0 0 1,0 0 0,0 9-1,1-12 0,0 1-1,0-1 1,1 0-1,-1 1 1,1-1-1,-1 0 1,1 0 0,0 1-1,0-1 1,0 0-1,0 0 1,1 0-1,-1 0 1,0 0-1,1-1 1,-1 1 0,1 0-1,0 0 1,0-1-1,-1 0 1,1 1-1,4 1 1,4 1 0,-1 0 1,1 0-1,-1-1 1,1-1-1,0 0 1,0 0-1,0-1 1,0 0-1,1-1 1,-1 0-1,0-1 1,0 0-1,0 0 1,0-1-1,0 0 1,10-4-1,8-4 1,0 0 0,-1-1 0,0-2 0,31-20 0,-43 25 17,-10 5 22,1 0 0,-1 0 0,0-1 0,0 1 1,0-1-1,0-1 0,4-4 0,-10 11-71,0 1 0,0-1 0,1 1 0,-1-1 0,0 1 0,1-1 1,-1 1-1,1 0 0,0-1 0,0 1 0,1 4 0,-2 63-1809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54.43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188 0 14979,'-10'8'8258,"-3"17"-8437,8-15 875,4-8-674,-149 269 883,142-254-838,10-10-164,21-8-356,-4-2 169,17 2-1029,0 3 0,-1 1-1,62 12 1,-67-8 756,1-2 0,0-1 0,0-1 0,0-2 0,57-5 0,-56 1 181,8-9 9647,-41 11-8895,-9-19 2814,0 0-3207,1 5 30,1 0 0,0-1-1,1 0 1,0-1 0,2 0 0,0 0-1,0 0 1,2 0 0,0-1 0,0-17-1,3 32-92,0-3-285,0 1 0,0-1 0,0 1 0,1-1 0,0 1 0,0-1 0,0 1 0,1-1 0,4-9 0,12 2-5636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3.37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1 217 12763,'37'-51'9218,"-40"38"-7786,-2-3-384,0-8-600,0-7-344,-5-3-768,10 6-592,0 9-1249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56.16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0 218 16412,'54'54'5961,"-56"-93"-4761,-1-13-416,0-2-200,1 2-192,4 15-600,-2 11-472,13 16-1424,0 9-801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56.86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22 82 10666,'-21'-81'9682,"22"87"-7337,6 6-241,6 4-623,11 3-369,6-1-720,-1 0-304,-3-8-624,-3-9-488,-7-1-1233,-2-3-607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57.35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20 4 10530,'-7'14'7905,"0"17"-5766,5-16-1597,0 0 0,1-1 1,1 1-1,0 0 0,1-1 1,1 1-1,6 24 0,-7-34-464,0-1-1,1 1 0,0 0 1,0 0-1,0-1 0,1 1 1,-1-1-1,1 0 0,0 0 1,0 0-1,1 0 0,-1 0 1,1-1-1,0 0 0,0 1 1,0-1-1,0-1 0,0 1 1,1-1-1,-1 1 0,1-1 1,0 0-1,0-1 0,0 1 1,8 0-1,-10-1-54,0-1 0,0 0 0,0 0 0,-1 0 0,1-1 1,0 1-1,0-1 0,0 1 0,0-1 0,0 0 0,-1 0 0,1 0 0,0-1 0,-1 1 0,1 0 0,-1-1 0,1 0 0,-1 0 1,0 1-1,0-2 0,1 1 0,-1 0 0,-1 0 0,1 0 0,0-1 0,-1 1 0,1-1 0,1-3 0,3-9-37,0 0 0,0-1 0,-2 1 0,4-18 0,-3 12-250,-1-4-1239,0 1 0,0-26 0,-3 26-1002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58.14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9 268 12819,'-8'73'5449,"8"-81"-2953,9-6-1319,1-7-289,-3-22-448,-7-5-168,0-13-328,-9 0-312,1 14-952,5 9-601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2:58.51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 66 14915,'-2'-4'5489,"1"-4"-4176,20-40-249,33 43-168,-3 5-72,4 5-392,-5 3-168,-13 6-160,-1 6-56,-21 3-32,-9-1 48,-25 9 0,-10 2 0,-12 1 121,1-3-89,-3-9-713,6-4-559,6-10-600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5:07.29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2521 260 12675,'-86'56'4993,"-23"-19"-3249,-19-5-216,-43-1-375,-26-3-257,-35-21-488,-20-3-72,2-30-80,3-9-56,-5-37-72,26-16-112,32-25-560,17-8-568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6:55.18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1912 0 13323,'-5'14'8684,"-5"23"-5960,-8 28-3310,8-36 669,-2 0-1,-1 0 1,-1-1 0,-2-1-1,0-1 1,-2 0-1,-1-1 1,-1 0-1,-27 24 1,18-23 87,-1-1 0,-2-2 0,0-1 0,-2-1-1,0-2 1,-69 27 0,-6-7 96,-1-5-1,-173 31 1,-237 1-2224,312-50 61,38-7-753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6:56.56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241 374 14411,'3'-6'7120,"-1"-15"-5132,1-4-1582,4-13 131,1-6-201,1 1 0,3 0 1,22-56-1,-29 89-308,8-15 9,-13 24-34,1 1 0,-1-1 0,0 0 0,0 1 0,1-1 0,-1 1 0,0-1 0,0 1 0,0-1 0,0 0 0,0 1 0,1-1 0,-1 1 0,0-1 0,-1 0 0,1 1 0,0-1 0,0 1 0,0-1 0,0 0 0,0 1 0,-1-1 0,1 1 0,0-1 0,0 1 0,-1-1 0,1 1 0,0-1 0,-1 1 0,1-1 0,-1 0 0,0 1 0,0 0 1,0 0-1,-1 0 0,1 0 1,0 0-1,0 0 0,0 0 0,0 0 1,0 0-1,0 0 0,-1 1 0,1-1 1,0 0-1,0 1 0,0-1 0,0 1 1,0-1-1,0 1 0,0 0 0,1-1 1,-1 1-1,-1 1 0,-21 22 21,-79 101-195,90-110 225,-1-2 1,-1 1-1,0-2 0,-1 0 0,0 0 0,0-2 1,-2 0-1,1 0 0,-1-2 0,-19 7 0,71-6 977,7-8-897,1-1 1,-1-2-1,58-10 0,15-1-104,-97 12-237,32-4-49,-48 5-53,0-1-1,0 1 0,0-1 0,0 0 1,0 1-1,0-1 0,0 0 0,0-1 0,-1 1 1,4-2-1,0 2-2425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6:56.99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52 178 11114,'-45'23'11939,"43"-27"-10731,-3-5-376,9-14-472,0-3-200,5-7-552,-1-4-376,-8 3-1104,-8 0-561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6:57.33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82 16988,'13'2'6281,"13"-9"-4953,16 2-368,8-8-247,7-6-273,15 7-552,-2 1-328,3 1-1025,2 4-711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26.41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324 451 13251,'33'100'4889,"-29"-82"-3159,-6-15-550,-6-13 466,3-7-1311,1 1 1,0-1-1,1 1 1,1-1-1,0 0 1,2 0-1,0 0 1,4-31-1,4-5-137,21-75 0,-24 110-153,5-20 79,1 0 0,30-67 0,-85 143 507,-31 32-371,7-5-812,-125 92 0,161-137-1207,6-10-768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3.70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24 148 13067,'-21'-76'5073,"21"74"-4893,-1 0 1,1 0-1,-1 0 1,1 0-1,0 1 1,-1-1 0,1 0-1,0 0 1,0 0-1,1 0 1,-1 0-1,0 0 1,1 0-1,-1 1 1,1-1-1,-1 0 1,1 0-1,0 1 1,0-1-1,0 0 1,0 1-1,0-1 1,0 1-1,0-1 1,0 1-1,1-1 1,-1 1 0,1 0-1,2-2 1,2 0-40,-1 1 0,1 0 0,0 0 0,0 1 0,0-1 0,-1 1 0,9 0 0,-6 0 110,24-1-5,0 0 0,1 3 1,39 4-1,-33 5-235,-38-10-12,-1 0 0,1 0 0,0 1 0,0-1 0,-1 0 0,1 1 0,0-1 1,0 1-1,-1-1 0,1 1 0,-1-1 0,1 1 0,0-1 0,-1 1 0,1 0 0,-1-1 0,1 1 1,-1 0-1,0-1 0,1 1 0,-1 0 0,0-1 0,1 1 0,-1 0 0,0 0 0,0 0 0,0-1 0,1 1 1,-1 0-1,0 0 0,0 0 0,0-1 0,-1 1 0,1 0 0,0 0 0,0 0 0,0-1 0,0 1 0,-1 0 1,1 0-1,0-1 0,-1 1 0,1 0 0,-1 0 0,1-1 0,-2 2 0,-6 8-5,0-1 1,-1 0-1,-1-1 0,1 0 0,-1 0 0,0-1 0,-1 0 1,0-1-1,-13 6 0,4-4-51,0 0 0,0-1-1,-1-1 1,-31 5 0,27-10-625,14-1-551,20 4-1817,12 1-2230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6:57.66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1 175 16420,'40'70'6633,"-40"-96"-4377,-5-7-823,-1-11-769,8 2-344,2 3-632,0-2-544,6 22-1721</inkml:trace>
  <inkml:trace contextRef="#ctx0" brushRef="#br0" timeOffset="0.97">238 216 13451,'16'53'5217,"-24"-84"-3729,7-4-680,1-13-439,-2 3-361,5-2-993,0 1-511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6:57.99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 63 10994,'15'-52'5530,"1"44"-1066,12 6-3335,0 2-281,-4 6-336,-8 4-112,-9 3-136,-4 15-40,-5-7-40,-7 8 8,-8-1-24,-7-5-8,-5 4-104,3-14-8,8-3-328,5-8-400,23-6-3441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6:58.33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1 212 13811,'37'34'5961,"-50"-57"-2840,3-6-809,7-13-879,-2 1-329,8 2-688,4 6-304,-4 14-848,-6-1-632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5:08.47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69 0 14235,'-4'18'5553,"-10"24"-3664,-6 5-337,6 12-344,-3-1-136,17-9-455,17 3-145,15-16-344,10-7-128,12-8-16,6-4-16,5-11-32,-3-6-128,-10 0-384,-5-3-313,-26-7-719,2-1-320,-7-14-513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5:08.82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7 15651,'1'-5'5802,"17"5"-4050,7-2-288,27 5-207,14 4-209,6-10-688,15 3-192,-4 0-432,-21 1-352,-10 7-1081,-24-6-679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5:09.15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13 59 15883,'-13'-59'6546,"17"72"-4162,10 5-1055,7 13-209,4 14-640,12-1-208,15 13-368,5-8-232,6-10-640,-14-5-337,-19-16-815,-13-5-913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5:09.49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1 379 15867,'0'-16'6234,"11"-18"-3762,10-10-951,28-16-449,13 0-272,17-5-656,-1 9-320,-6 27-976,-4 14-561,-22 22-1727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5:10.11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23 12779,'0'-3'5137,"8"-2"-3241,3 0-431,12 1 55,16-1-272,3 5-304,7 0-440,2 0-135,-16 3-281,1 2-96,-8 0-561,1 3-495,-10-3-1424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5:10.69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52 53 10170,'-47'-52'4553,"45"58"-1680,-1 7-1409,3 18-304,3 5-39,-3 9-177,2-1-232,8 0-304,4-5-160,14-13-168,11 6-48,-5-23-32,5-5-104,2-10-360,-7-12-192,5-1-592,-8-6-281,-8-4-1367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5:11.04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8 14035,'3'0'5185,"9"0"-3729,9 5-167,13-5-233,3-3-176,14 0-584,-7-4-216,1 7-704,-4 3-440,-25-1-1313,-5 5-1135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4.04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13 132 14235,'-13'29'5489,"13"-47"-3832,5-9-1161,0-9-208,0-6-968,5 4-593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5:11.39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7 153 12595,'-3'0'5233,"0"9"-2809,11-9-927,23 0-1065,56-5-112,-23 0-392,-4 0-296,0 2-713,12 3-431,-14-8-952,4-2-1473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05:12.85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337 19 10242,'-2'-2'550,"0"0"0,0 1 0,0-1 0,0 0 0,0 1 0,-1 0 0,1 0 0,0 0 0,-1 0 0,1 0 0,-1 0 0,0 0 0,1 1 0,-1-1 0,-4 1 0,2 0-180,0 0 1,0 1-1,0-1 1,0 1-1,0 1 1,0-1-1,-8 4 1,-3 3 50,0 0 1,0 2-1,-24 18 1,11-5 264,-29 29 1,49-44-515,1 1 1,0 0-1,0 1 1,1 0-1,0 0 0,1 1 1,-7 14-1,12-22-139,0-1-1,0 1 1,1-1-1,-1 1 0,1 0 1,-1-1-1,1 1 1,0 0-1,0-1 1,0 1-1,0 0 0,0-1 1,1 1-1,-1-1 1,1 1-1,0 0 0,-1-1 1,1 1-1,1-1 1,-1 1-1,2 2 1,0-2-11,0 1 1,0-1 0,0 0 0,1 0 0,0 0 0,-1 0-1,1-1 1,0 1 0,1-1 0,-1 0 0,5 2 0,8 2-8,1-2 1,-1 0-1,0 0 1,1-2-1,20 1 1,-14-3-331,1-1 0,-1-1 0,1-1 0,45-12 0,-43 7-1070,-1 0 0,26-14 0,-9-2-1814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05.86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1706 995 13323,'-89'60'5505,"-6"-70"-3168,-15-1-1073,-14-5-424,-22-18-96,-17-23-168,7-5-104,0-29-312,3-8-64,15-10-80,5-10-152,23 1-488,30-1-456,43 12-1104,22 4-1953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06.88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1 432 12723,'10'-2'5714,"14"-23"-3736,2-16-154,34-76 0,-30 57-1155,-17 33-419,-4 6 35,2-1-1,1 1 1,0 1 0,1 0-1,30-33 1,-42 52-270,0 1 0,-1 0 1,1-1-1,0 1 1,-1 0-1,1 0 0,0-1 1,0 1-1,-1 0 0,1 0 1,0 0-1,0 0 1,-1 0-1,1 0 0,0 0 1,0 0-1,-1 1 1,1-1-1,0 0 0,-1 0 1,1 0-1,0 1 0,0-1 1,-1 0-1,1 1 1,-1-1-1,1 1 0,0-1 1,-1 1-1,1-1 0,-1 1 1,1-1-1,-1 1 1,1 0-1,-1-1 0,0 1 1,1-1-1,-1 1 0,0 0 1,1 0-1,-1-1 1,0 1-1,0 0 0,0-1 1,0 1-1,1 1 1,8 87 96,-2-48-868,2 0 0,2 0 1,2-1-1,21 47 0,-13-45-1311,-9-10-232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07.24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219 124 8450,'-111'-34'4713,"70"9"-56,4 4-2177,16 10-639,13-1-329,19 8-720,15-5-304,23 3-536,1 4-496,2 2-1408,4 8-1345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07.58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34 359 15459,'16'19'4371,"-23"-24"-1639,2 0-2252,0-1 0,1 0 0,-1 0 0,1 0 1,-5-11-1,6 7-330,1 0 1,0 1 0,0-1-1,1 0 1,0 0 0,1-1-1,0 1 1,1 0 0,0 0-1,1 0 1,0 0 0,0 1-1,1-1 1,0 0-1,1 1 1,0 0 0,0 0-1,1 0 1,8-10 0,-8 9-210,1 1 0,1 0 1,-1 1-1,1 0 1,1 0-1,0 0 0,0 1 1,0 0-1,1 1 1,0 0-1,0 0 0,1 1 1,-1 0-1,1 1 0,1 0 1,-1 0-1,19-3 1,-25 6-39,0 1 1,0 0 0,0 0 0,0 0 0,-1 1 0,1-1 0,0 1-1,0 0 1,-1 0 0,1 0 0,0 1 0,-1-1 0,1 1-1,-1 0 1,0 0 0,4 3 0,-5-4 42,0 1 1,-1-1-1,1 1 1,-1 0-1,0-1 0,0 1 1,0 0-1,0 0 0,0 0 1,0 0-1,0 0 1,0 0-1,-1 0 0,1 0 1,-1 0-1,0 1 0,1-1 1,-1 0-1,0 0 0,0 0 1,0 0-1,-1 1 1,1-1-1,0 0 0,-1 0 1,0 0-1,1 0 0,-1 0 1,-1 3-1,-7 9 14,-1 1 1,0-1-1,0-1 0,-2 1 0,0-2 0,-25 22 0,4-8 1639,-63 40-1,96-63-703,9-2-563,16-2-163,27-4-579,-1 2 0,1 2-1,95 12 1,-117-6-128,-7-1-307,36 2-1,-52-5 255,-1-1 0,1-1 0,0 1 0,-1-1 0,1 0-1,-1-1 1,0 1 0,0-1 0,1-1 0,8-4 0,3-2-2881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07.92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226 18 8266,'-6'-3'2020,"-1"0"0,0 1 0,0 0 0,-12-3 1,12 4-1399,0 1 1,1-1 0,-1 1-1,0 0 1,-9 2 0,12-1-493,-1-1-1,1 2 1,-1-1 0,1 0 0,-1 1 0,1 0 0,0 0 0,0 0 0,0 1 0,0-1-1,0 1 1,0 0 0,1 0 0,-1 0 0,1 1 0,0-1 0,0 1 0,-5 8 0,0 4 56,0 0 1,1 1-1,1 0 1,1 0-1,0 1 1,1 0-1,-2 31 1,5-44-181,1-1-1,0 1 1,0-1 0,0 1-1,1-1 1,-1 1 0,1-1-1,0 0 1,0 1 0,1-1 0,-1 0-1,1 0 1,0 1 0,0-2-1,1 1 1,-1 0 0,5 6-1,-2-6 3,0 1 0,0-1-1,0 0 1,1 0-1,0-1 1,-1 1-1,1-1 1,0 0 0,0-1-1,1 0 1,6 2-1,-2-1-98,0-1 0,0 0 0,1-1-1,-1 0 1,0-1 0,1 0-1,-1 0 1,1-2 0,-1 1 0,0-1-1,0-1 1,0 0 0,17-7 0,-26 8-144,0 1-1,1 0 1,-1-1 0,0 1 0,0-1 0,0 0 0,0 0 0,0 1 0,2-4 0,-3 3-78,8-5-1774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08.59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6 12307,'0'-5'13459,"2"18"-13091,1-3-416,28 40-176,-15-44-705,2-1-527,-2-1-1457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09.33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32 161 10074,'-32'-63'11263,"50"88"-10382,20 36 0,13 20-617,-45-72-259,1-1-1,0 0 0,1 0 0,0 0 1,0-1-1,14 9 0,24 10 912,-46-27-834,-1 1 0,1 0 0,0-1-1,-1 1 1,1 0 0,-1-1 0,1 1 0,0-1-1,-1 1 1,1-1 0,0 1 0,-1-1-1,1 1 1,0-1 0,0 1 0,-1-1 0,1 1-1,0-1 1,0 1 0,0-1 0,0 1 0,0-1-1,0 0 1,0 1 0,0-1 0,0 1 0,0-2-1,8-20 1252,-3 9-1418,0 1 154,-1-1-1,0 1 0,-1-1 1,-1 0-1,0 0 0,0 0 1,-1-17-1,-2 25-60,1 0 0,-1-1-1,1 1 1,1 0 0,-1 0 0,1 0 0,0 0-1,0 0 1,0 0 0,1 0 0,0 0 0,0 0-1,0 0 1,0 1 0,1-1 0,0 1 0,0 0-1,4-5 1,-5 6-34,0 0 0,0 0-1,-1 0 1,1 0 0,-1 0-1,0 0 1,0 0 0,0-1 0,0 1-1,0 0 1,-1-1 0,0 1 0,1-4-1,-1 3-273,0 1 0,0-1 0,1 1 0,-1-1 0,1 1 0,0 0 0,0 0 0,1-1-1,2-4 1,3 7-3106,-3 5 507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09.99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1 856 11923,'0'0'4793,"6"-3"-2913,14-15-408,12-28-87,11-11-129,23-24-272,6-12-112,7-16-216,17 1-95,-10 2-121,2 15-168,-24 28-584,-11 14-385,-20 29-1263,-19 9-569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4.37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87 9154,'6'-26'2051,"0"1"433,-5 2 2847,0 22-5212,-1 0 1,0 0-1,1 1 0,-1-1 1,1 0-1,-1 1 0,1-1 1,0 0-1,-1 1 0,1-1 0,0 1 1,-1-1-1,1 1 0,0-1 1,0 1-1,-1-1 0,1 1 1,0 0-1,0 0 0,0-1 1,-1 1-1,1 0 0,0 0 0,0 0 1,0 0-1,0 0 0,1 0 1,33 2 487,-31-1-592,0 0 0,0 1 1,0-1-1,0 1 0,0 0 1,-1 0-1,1 1 0,-1-1 1,1 1-1,-1-1 0,0 1 1,0 0-1,0 0 1,0 0-1,-1 1 0,1-1 1,-1 1-1,0 0 0,3 6 1,-3-5-13,-1 1 0,1-1 0,-1 0 0,0 1 0,-1-1 0,1 1 0,-1-1 0,0 1 0,-1-1 0,1 1 0,-1-1 0,0 0 0,0 1 1,-1-1-1,-3 8 0,2-6 99,0-1 1,0 1 0,-1-1 0,0 0-1,0-1 1,0 1 0,0-1 0,-9 8 0,10-10 41,0-1 0,0 0 0,0 0 0,0 0 0,0 0 0,0-1 0,-1 1 0,1-1 0,-1 1 0,1-1 0,-1-1 0,1 1 0,-1 0 0,0-1 1,1 0-1,-1 1 0,0-2 0,-3 1 0,227 17-5341,-136-13 4172,124 22 0,-177-21 1183,-20-3-47,-1-1 0,0 1 0,0 0-1,0 1 1,0 1 0,-1-1 0,1 1 0,-1 1 0,13 8 0,-21-13-68,0 1 1,-1-1-1,1 0 1,0 1 0,-1-1-1,1 1 1,-1-1-1,1 1 1,0-1-1,-1 1 1,0-1-1,1 1 1,-1 0 0,1-1-1,-1 1 1,0 0-1,1-1 1,-1 1-1,0 0 1,1-1-1,-1 1 1,0 0 0,0-1-1,0 1 1,0 0-1,0 0 1,0-1-1,0 2 1,-1-1 15,1 0-1,-1-1 1,0 1 0,0 0-1,0-1 1,0 1 0,0-1-1,0 1 1,0-1 0,0 1-1,0-1 1,0 0 0,0 1-1,0-1 1,0 0 0,0 0-1,-1 0 1,-7 1 280,-1-1 0,1 0-1,-17-2 1,14-1-201,0 0 0,0-1 0,1 0 0,-1-1 0,1-1 0,0 1 0,1-2 0,-1 1 0,1-2 0,1 1 0,-11-11 0,15 13-107,1 1 0,0-1 0,1 0 1,-1 0-1,1 0 0,0 0 0,0-1 1,0 1-1,1-1 0,0 0 0,-2-5 1,4 7-30,-1-1 1,1 1 0,0 0 0,0 0-1,0 0 1,0 0 0,1 0 0,0 0 0,-1 0-1,2 0 1,-1 0 0,0 0 0,1 0-1,0 0 1,0 1 0,0-1 0,4-5-1,-4 6-62,0 0-1,1 1 1,-1-1-1,1 1 0,-1-1 1,1 1-1,0 0 1,0 0-1,-1 0 0,2 1 1,-1-1-1,0 1 1,0-1-1,0 1 0,1 0 1,-1 0-1,7 0 1,-5 0-235,0 1 0,1 1 0,-1-1 0,1 1 0,-1-1 0,0 2 1,1-1-1,-1 1 0,0-1 0,6 4 0,24 12-2383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10.91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48 297 9954,'-48'45'6703,"57"-49"-5598,12-9-295,17-24 16,-2-2 1,-1-1-1,-2-2 0,36-62 1,-57 82-387,-10 17-258,-1 1 1,2-1 0,-1 1 0,0 0-1,1 0 1,0 0 0,6-6-1,-9 9-169,1 1 0,-1 0 0,0 0 0,0 0-1,1 0 1,-1 0 0,0 0 0,0 1 0,1-1 0,-1 0 0,0 0-1,0 0 1,1 0 0,-1 0 0,0 0 0,0 0 0,0 0 0,1 1-1,-1-1 1,0 0 0,0 0 0,0 0 0,1 0 0,-1 1-1,0-1 1,0 0 0,0 0 0,0 0 0,0 1 0,0-1 0,1 0-1,-1 0 1,0 1 0,0-1 0,0 0 0,0 0 0,0 1-1,0-1 1,0 0 0,0 1 0,3 11 182,34 274-1159,-35-281 625,-1-1 0,0 1 0,1 0 0,0-1 0,0 1 0,0-1 0,1 0-1,-1 0 1,5 5 0,2 4-2413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11.26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28 10514,'0'-2'8690,"0"-2"-6217,7 2-1897,17-3-432,49-8-424,-31 13-1281,-7-2-1303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12.63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89 312 9346,'-47'35'4052,"38"-31"2597,4-9-3746,4-21-2198,2 17-307,-1-22 104,2 0 1,2 0-1,14-60 0,-16 82-442,1 0 0,1 0 0,0 0 0,0 0 0,1 1 0,0 0 0,0 0 0,8-8 0,-9 12-66,0 0-1,0 0 1,0 1 0,0 0-1,1 0 1,-1 0-1,1 0 1,0 1-1,0 0 1,0 0-1,0 0 1,1 0-1,-1 1 1,0 0-1,9-1 1,-11 2-20,0-1 1,0 1-1,-1 0 1,1 0-1,0 1 1,-1-1-1,1 0 1,0 1-1,-1 0 1,1 0-1,0 0 1,-1 0-1,3 1 1,-4-1-6,0 0 0,0 0 0,0 0 1,0-1-1,0 1 0,0 1 1,0-1-1,0 0 0,0 0 0,-1 0 1,1 0-1,0 1 0,-1-1 1,1 0-1,-1 0 0,0 1 0,1-1 1,-1 3-1,0 0-17,0 0 0,0 0 0,-1 0 0,0 0 0,0 0 0,0-1 0,0 1 0,0 0 0,-1 0 0,0-1 0,1 1 0,-1-1 0,-1 0 1,1 1-1,-4 3 0,-9 10 190,-1 0 1,0-1 0,-2 0 0,0-1 0,0-1 0,-1-1 0,-1-1-1,-25 12 1,24-18 566,17-4 45,20-2-310,-10 1-432,107 4-743,193 37 1,-286-38 222,30 4-816,-18-10-2691,-32 3 3916,0-1-1,0 0 1,1 0 0,-1 0-1,0 0 1,0 0-1,0 0 1,1 0 0,-1-1-1,0 1 1,0 0 0,0 0-1,0 0 1,1 0-1,-1 0 1,0 0 0,0 0-1,0 0 1,0 0-1,1 0 1,-1 0 0,0-1-1,0 1 1,0 0 0,0 0-1,0 0 1,0 0-1,0 0 1,1-1 0,-1 1-1,0 0 1,0 0 0,0 0-1,0 0 1,0-1-1,0 1 1,0 0 0,0 0-1,0 0 1,0-1 0,0 1-1,0 0 1,0 0-1,0 0 1,0 0 0,0-1-1,0 1 1,0 0-1,0 0 1,0 0 0,0-1-1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12.99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137 25 12299,'0'-1'389,"0"-1"0,-1 1 0,1 0 0,-1 0 0,1 0 1,-1 0-1,0 0 0,1 0 0,-1 0 0,0 0 0,0 0 1,1 0-1,-1 0 0,0 0 0,0 0 0,0 1 0,-2-2 0,-20-3 2458,19 5-2685,1 0-1,-1 1 0,1 0 0,-1-1 1,1 1-1,-1 0 0,1 1 0,0-1 0,-1 1 1,1-1-1,-5 4 0,3 0-44,1 0 1,0 0-1,0 0 0,0 0 1,0 1-1,1-1 0,0 1 0,0 0 1,1 0-1,-1 0 0,1 0 1,1 1-1,-3 11 0,1 7 44,0 0 1,2 31-1,1-54-165,0 1-1,0 0 1,1-1-1,-1 1 1,1-1 0,-1 1-1,1-1 1,0 1 0,0-1-1,0 0 1,0 1 0,1-1-1,-1 0 1,1 0 0,-1 0-1,1 0 1,0 0-1,0 0 1,0-1 0,0 1-1,0 0 1,0-1 0,0 0-1,0 1 1,1-1 0,-1 0-1,3 1 1,6 1-64,0 1 0,0-2 0,0 0 0,20 2 1,-22-4-100,-1 1 0,0-2 1,1 1-1,-1-1 1,0-1-1,0 1 0,1-1 1,-1-1-1,0 1 1,-1-1-1,1-1 0,0 0 1,-1 0-1,0 0 1,0-1-1,0 0 1,-1 0-1,0 0 0,0-1 1,0 0-1,0-1 1,4-7-1,1 3-3227,-7 14 377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13.34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8 7 6513,'-8'-6'19437,"10"30"-18285,3 44-544,4-37-312,4-5-280,-1-3-56,-3-5-608,0-7-432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13.69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6 226 12147,'0'0'4769,"-5"-8"-3161,5-3-80,6-14-63,2-7-161,14-2-336,2-2-128,-1 5-280,12 8-56,-10 9-159,-1 2-129,-3 12-152,-3 4-264,7 4-745,-3 1-631,4-2-1145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14.16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276 12 8458,'-5'-4'6388,"5"3"-6220,0 1-36,0 0 0,0-1 0,0 1 0,0 0 0,0 0 0,0-1 0,0 1 0,0 0 0,0 0 0,0-1 0,0 1 0,-1 0 0,1 0 0,0-1 0,0 1 0,0 0 0,0 0-1,-1 0 1,1-1 0,0 1 0,0 0 0,0 0 0,-1 0 0,1 0 0,0-1 0,0 1 0,-1 0 0,1 0 0,0 0 0,0 0 0,-1 0 0,1 0 0,0 0 0,-1 0 0,1 0 0,0 0 0,0 0-1,-1 0 1,1 0 0,-9 0 21,1 1 0,-1-1-1,1 1 1,0 1 0,-1 0-1,1 0 1,-11 5 0,9-4-34,2 1-70,-1 0 1,1 0 0,0 1-1,0 0 1,0 0 0,1 1-1,0 0 1,-11 11 0,1-1 45,12-10-66,-6 3 51,0 1 1,1 0-1,-11 15 0,19-22-67,0 1 0,-1-1 0,1 1 0,0 0 0,1 0 0,-1 0 0,1 0 0,0 0 0,0 1 0,0-1 0,0 0 0,1 1 0,-1-1 0,1 0 0,1 6 0,0 6-8,6 19-59,-7-34 49,1 1 1,0-1 0,0 1-1,0-1 1,0 0 0,1 1-1,-1-1 1,0 0 0,0 0-1,1 0 1,-1 0 0,0 0-1,1 0 1,-1 0 0,1 0-1,0-1 1,-1 1 0,1-1-1,2 1 1,32 7 50,1-1 1,0-2-1,48 0 0,-54 2-51,5 1 18,-36-8-28,1 0 0,-1 0 0,0 0 0,1 0-1,-1 0 1,0 0 0,1 0 0,-1 0 0,1 0 0,-1 0 0,0 0-1,1 0 1,-1 0 0,0 0 0,1 0 0,-1 0 0,1 0 0,-1-1 0,0 1-1,1 0 1,-1 0 0,0 0 0,1-1 0,-1 1 0,0 0 0,0 0-1,1-1 1,-1 1 0,0 0 0,0-1 0,1 1 0,-1 0 0,0-1-1,0 1 1,0 0 0,0-1 0,1 1 0,-1 0 0,0-1 0,0 1 0,0 0-1,0-1 1,0 1 0,0-1 0,0 1 0,0 0 0,0-1 0,0 1-1,0-1 1,0 1 0,0 0 0,-1-1 0,1 1 0,0 0 0,0-1-1,-1 0 1,-1-8-1162,-1-5-449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15.58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170 1841 13059,'-17'-16'5345,"-14"-33"-3089,-1-16-391,4-36-201,2-26-312,4-48-455,9-27-217,19-35-424,17 4-64,29 38-160,16 30-128,4 59-560,1 26-432,-7 32-1505,-7 7-472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18.14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351 42 7602,'1'-1'424,"0"0"1,-1 0-1,1 0 1,0-1 0,-1 1-1,1 0 1,-1-1-1,1 1 1,-1 0 0,0-1-1,0 1 1,1-1-1,-1 1 1,0 0 0,0-1-1,0 1 1,-1-1-1,1 1 1,0-1 0,0 1-1,-1 0 1,0-3-1,0 3-230,0 0-1,0 1 0,0-1 1,0 0-1,0 0 0,-1 1 1,1-1-1,0 1 1,0-1-1,0 1 0,-1-1 1,1 1-1,0 0 0,-1 0 1,1 0-1,0-1 0,0 1 1,-1 1-1,-1-1 0,-6 1 114,0 0 1,0 1-1,1 0 0,-1 1 0,0-1 0,-10 7 0,-4 3 84,0 1 0,1 1 0,0 2 1,-31 27-1,40-30-295,0 0 0,1 0 0,1 2 0,0-1 0,1 1 0,0 1 0,-12 26 0,20-36-91,0-1 0,0 0 0,1 1 0,-1-1 0,1 1 0,1-1 0,-1 1-1,1 0 1,0-1 0,1 7 0,-1-9-8,1 1 1,0-1-1,0 0 0,0 0 0,0 0 1,0 0-1,1 0 0,-1 0 0,1 0 0,0 0 1,0 0-1,0-1 0,0 1 0,0-1 1,1 1-1,-1-1 0,1 0 0,3 2 1,3 1-38,1-1 0,0 0 1,-1 0-1,2-1 0,-1 0 0,0-1 1,1 0-1,-1-1 0,1 0 1,14 0-1,9-2-309,61-9 1,-69 5-109,0-1 1,0-1-1,-1-1 0,0-1 1,-1-1-1,25-14 0,-22-2-1816,21-5 801,-36 23 1545,0-1-1,1 2 1,0 0 0,0 0 0,1 1 0,19-5 0,-11 5 371,1 2 0,0 1 0,0 1 0,0 0 1,26 3-1,-37 0-276,0 0 1,0 1-1,0 0 1,-1 0-1,1 1 0,-1 1 1,1 0-1,-1 1 1,0 0-1,-1 1 1,17 11-1,-24-16-106,-1 1-1,0 0 0,0 0 1,0 0-1,0 1 0,0-1 0,0 0 1,0 1-1,-1-1 0,0 1 1,1 0-1,1 5 0,-3-6-2,0 0 0,1 0 0,-1-1 0,0 1 1,-1 0-1,1 0 0,0 0 0,0 0 0,-1 0 0,1 0 0,-1-1 0,0 1 0,1 0 0,-1 0 0,0-1 0,0 1 0,0-1 0,0 1 0,0 0 0,-1-1 0,1 0 0,-2 3 0,-3 0 112,-1 1-1,1 0 0,-1-1 0,0-1 0,0 1 0,0-1 0,0 0 0,0 0 0,-1-1 0,1 0 0,-1-1 0,0 1 0,0-1 0,1-1 1,-10 0-1,6 0 10,0 0 0,1-1 0,0 0 0,-1-1 0,1 0 0,0-1-1,0 0 1,0 0 0,0-1 0,-16-9 0,21 9-182,1 1-1,0-1 0,0 0 0,0 0 1,0 0-1,1-1 0,-1 1 0,1-1 0,1 0 1,-1 0-1,1 0 0,-1 0 0,1 0 1,1-1-1,-1 1 0,1 0 0,0-1 0,0 0 1,1 1-1,-1-1 0,1 1 0,0-1 1,1 0-1,-1 1 0,1-1 0,1 1 0,-1-1 1,1 1-1,-1 0 0,2 0 0,-1 0 1,0 0-1,1 0 0,0 0 0,0 0 0,1 1 1,-1-1-1,1 1 0,0 0 0,0 0 1,0 1-1,1-1 0,-1 1 0,1 0 0,0 0 1,0 1-1,0-1 0,5-1 0,0 1-394,-1 1-1,1 0 0,-1 0 1,1 1-1,-1 0 0,1 1 0,0 0 1,13 1-1,27 9-2584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2:17:20.41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 8610,'16'1'8034,"-17"10"-5792,-3 8-1557,2-5-505,2-1 0,-1 1-1,2 0 1,0 0 0,1 0 0,5 22 0,30 84 57,-18-65-21,-19-54-201,0-1 0,0 1 0,1 0-1,-1-1 1,0 1 0,0 0 0,0-1-1,1 1 1,-1-1 0,0 1 0,1-1 0,-1 1-1,1-1 1,-1 1 0,0-1 0,1 1 0,-1-1-1,1 1 1,-1-1 0,1 0 0,-1 1-1,1-1 1,0 0 0,-1 1 0,1-1 0,-1 0-1,1 0 1,0 1 0,-1-1 0,1 0 0,0 0-1,-1 0 1,1 0 0,0 0 0,-1 0-1,1 0 1,-1 0 0,1 0 0,0-1 0,-1 1-1,1 0 1,0 0 0,-1 0 0,1-1 0,-1 1-1,1 0 1,-1-1 0,2 0 0,27-25 590,-22 19-485,14-16 57,-1-1 1,0-1 0,-2-1-1,-1-1 1,15-30-1,-30 54-157,13-23 42,-14 25-61,-1 1-1,0-1 0,1 1 0,-1-1 0,1 1 1,-1-1-1,0 1 0,1-1 0,-1 1 1,1 0-1,-1-1 0,1 1 0,0 0 1,-1 0-1,1-1 0,-1 1 0,1 0 0,-1 0 1,1 0-1,0-1 0,-1 1 0,1 0 1,0 0-1,-1 0 0,1 0 0,-1 0 1,1 0-1,0 1 0,-1-1 0,1 0 0,-1 0 1,1 0-1,0 1 0,-1-1 0,1 0 1,-1 0-1,1 1 0,-1-1 0,1 0 0,-1 1 1,1-1-1,-1 1 0,1 0 0,11 14 23,-2 0-1,18 31 1,-18-26 6,1-1 0,18 22 0,-25-36-26,0-1 1,0 0 0,0 1-1,1-2 1,-1 1 0,1 0-1,0-1 1,0 0 0,0 0-1,0-1 1,1 1 0,-1-1-1,8 2 1,-10-4 0,-1 0-1,1 1 1,0-1 0,0 0-1,0-1 1,0 1 0,0 0-1,0-1 1,0 0 0,0 1-1,0-1 1,-1 0 0,1-1-1,0 1 1,-1 0 0,1-1 0,-1 0-1,1 1 1,-1-1 0,0 0-1,0 0 1,0 0 0,3-4-1,3-4 34,0-1-1,-1 0 0,10-19 0,-16 28-29,4-7 76,-1 0 0,1 0 0,-2-1 0,0 0 0,0 0 0,0 0 0,-1 0 0,-1 0 0,0 0 0,0 0 0,-1-1 0,0 1 0,-1 0 0,-3-18 0,1 2-1055,3 29-832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4.84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157 74 10090,'49'-61'4336,"-49"61"-4285,0 0 0,0 0 1,1 0-1,-1-1 0,0 1 0,0 0 1,0 0-1,1-1 0,-1 1 0,0 0 1,0-1-1,0 1 0,0 0 0,0 0 1,0-1-1,0 1 0,0 0 0,0-1 1,0 1-1,0 0 0,0-1 0,0 1 1,0 0-1,0-1 0,0 1 0,0 0 1,0-1-1,0 1 0,0 0 0,0 0 1,0-1-1,-1 1 0,1 0 0,0-1 1,0 1-1,0 0 0,-1 0 0,1-1 1,0 1-1,0 0 0,-1 0 0,1 0 1,0 0-1,0-1 0,-1 1 0,1 0 1,0 0-1,0 0 0,-1 0 0,1 0 1,0 0-1,-1 0 0,1-1 0,0 1 1,-1 0-1,1 0 0,0 0 0,-1 1 1,-22 0 1128,20 0-927,-6 1-56,0 0 1,0 1 0,1 0-1,-1 0 1,1 1 0,0 0 0,0 1-1,0 0 1,1 0 0,0 0-1,0 1 1,0 0 0,0 1-1,1-1 1,0 1 0,-5 9-1,6-10-129,0 1-1,1 0 1,0 0 0,1 0-1,-1 0 1,1 1-1,1 0 1,-1-1-1,1 1 1,1 0-1,-1 0 1,1 0-1,1 0 1,-1 0-1,1 0 1,1 0-1,0 0 1,3 14-1,-3-17-53,1-1 1,0 1-1,0-1 0,0 0 0,0 1 0,1-1 0,0 0 0,0-1 0,0 1 0,0 0 0,0-1 1,1 1-1,0-1 0,0 0 0,6 4 0,-2-4-27,-1 1 0,0-1 0,1-1 0,0 1 0,-1-1 0,1-1 0,0 1 0,16 0 0,-10-2-34,1-1-1,0 0 1,-1 0 0,1-2 0,-1 0 0,0 0 0,0-2 0,0 1 0,26-14 0,-10 1 96,-1-1 0,46-38 1,-63 43 250,-12 10 510,-1 4-741,0 1 0,0-1 1,0 1-1,1-1 0,-1 1 1,0-1-1,0 1 0,1 0 1,-1-1-1,1 1 0,0 0 1,-1-1-1,1 1 0,0 2 0,0 0-47,-1 1 0,1 0-1,0-1 1,0 1 0,0 0 0,1-1-1,0 1 1,0-1 0,0 1-1,0-1 1,1 1 0,0-1-1,0 0 1,4 7 0,-3-7-25,1 0 0,-1 0 0,1 0 0,0-1 0,0 0 0,1 0 0,-1 0 0,0 0 0,1-1 0,0 1 0,0-1 0,0 0 0,7 1 0,3 1 1,0 0-1,1-1 1,27 1-1,-37-4-104,-1 0 0,1 0 0,-1 0 0,1-1 0,-1 1 0,1-1 0,-1-1 0,1 1 0,-1-1 0,0 0 0,0 0 0,0 0 0,0-1 0,7-4 0,13-16-3388,-23 10 856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2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122 171 11210,'-34'-16'2337,"24"9"732,39 6-772,-26 1-2225,9-1 119,0-1 0,-1 0 0,1-1 0,0 0 0,-1 0 0,0-1 0,1-1-1,-2 0 1,1-1 0,0 0 0,-1 0 0,0-1 0,-1 0 0,0-1 0,11-11-1,-19 18-161,0 0-1,0 0 1,0 0-1,0 0 1,0 0-1,0 0 1,0-1-1,0 1 1,0 0-1,-1 0 0,1-1 1,-1 1-1,1 0 1,-1-1-1,1 1 1,-1-1-1,0 1 1,0 0-1,1-1 1,-1 1-1,0-1 1,0 1-1,-1-1 1,1 1-1,0 0 0,0-1 1,-1 1-1,1-1 1,-1 1-1,1 0 1,-1-1-1,1 1 1,-1 0-1,-1-2 1,-1 1 36,1 1 0,0-1-1,-1 1 1,1 0 0,-1 0 0,1 0 0,-1 0 0,0 0 0,1 1 0,-1-1 0,0 1 0,1 0 0,-1 0 0,0 0 0,0 0 0,1 0 0,-1 0 0,0 1 0,-2 0 0,-8 3 58,0 0 1,1 0-1,-1 2 1,1-1 0,0 1-1,0 1 1,1 0-1,-11 10 1,7-5-42,0 1 0,0 0 0,2 2 0,-24 29 1,33-38-59,0 0 1,1 1-1,0-1 1,0 1 0,0 0-1,0 0 1,-1 10-1,3-14-18,1-1-1,-1 1 1,1-1-1,0 1 0,0-1 1,0 1-1,0-1 1,1 1-1,-1-1 0,0 1 1,1-1-1,0 0 1,0 1-1,0-1 0,0 0 1,0 1-1,0-1 1,0 0-1,1 0 0,-1 0 1,1 0-1,-1 0 1,1 0-1,0-1 1,3 4-1,2-3-4,-1 1-1,0 0 1,0-1-1,1 0 1,-1-1 0,1 0-1,-1 0 1,1 0-1,0-1 1,0 1 0,-1-2-1,1 1 1,0-1-1,-1 0 1,1 0 0,-1-1-1,9-3 1,10-3 1,-1-1 0,0-1 0,27-15 0,13-16-109,-59 38 18,-1 0-1,1-1 1,-1 0 0,0 1 0,0-2 0,-1 1-1,1 0 1,-1-1 0,0 0 0,5-9-1,-8 14 10,0-1-1,1 1 1,-1-1-1,0 1 1,0-1-1,0 1 1,1-1-1,-1 1 1,0-1-1,0 0 1,0 1-1,0-1 1,0 1-1,0-1 0,0 1 1,0-1-1,0 0 1,0 1-1,-1-1 1,1 1-1,0-1 1,0 1-1,0-1 1,-1 1-1,1-1 1,0 1-1,-1-1 1,1 1-1,0-1 1,-1 1-1,1 0 1,0-1-1,-1 1 0,1 0 1,-1-1-1,1 1 1,-1 0-1,1-1 1,-1 1-1,1 0 1,-1 0-1,1 0 1,-1-1-1,1 1 1,-1 0-1,0 0 1,1 0-1,-1 0 1,1 0-1,-1 0 1,1 0-1,-1 0 0,1 0 1,-1 0-1,0 1 1,1-1-1,-1 0 1,1 0-1,-1 0 1,1 1-1,-1-1 1,1 0-1,-1 1 1,1-1-1,-1 0 1,1 1-1,-1 0 1,-10 10-4295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2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60 204 11979,'1'7'512,"-1"-3"-141,0 0 1,1-1 0,0 1-1,0 0 1,0-1 0,0 1 0,3 4-1,-4-7-296,1 0 0,0 0 0,0 0 0,0 0-1,0 0 1,1 0 0,-1 0 0,0-1 0,0 1 0,0 0-1,1-1 1,-1 1 0,0-1 0,1 1 0,-1-1-1,1 1 1,-1-1 0,0 0 0,1 0 0,-1 0-1,1 0 1,1 0 0,4 0 132,5 0-31,0 0-1,0-1 1,15-3 0,-26 4-158,1 0 0,-1 0 0,1 0 1,-1 0-1,1-1 0,-1 1 0,0-1 0,1 1 1,-1-1-1,0 1 0,1-1 0,-1 0 0,0 0 1,0 1-1,0-1 0,1 0 0,-1 0 0,0 0 0,0 0 1,0 0-1,-1-1 0,1 1 0,0 0 0,0 0 1,-1-1-1,1 1 0,0 0 0,-1-1 0,0 1 1,1-1-1,-1 1 0,0 0 0,0-1 0,1 1 1,-1-1-1,-1-2 0,0-1 137,0 0 0,-1 0 0,0 1 0,0-1 0,0 0 0,-1 1 0,1 0 0,-1-1 0,0 1 0,0 0 0,-1 0 0,1 1 0,-1-1 0,-8-5 0,-4-2 525,0 0-1,-30-13 1,-10-6 451,55 29-1098,-1 1 0,1-1 0,0 0 0,-1 0 0,1 0 0,0 0 0,-1 0 0,1-1 0,0 1 1,0 0-1,0-1 0,0 1 0,0 0 0,0-1 0,1 1 0,-1-1 0,0 0 0,1 1 0,-1-1 1,1-1-1,0 2-17,0 0-1,0 0 1,1 0 0,-1 0 0,1 0 0,-1 0 0,1 0 0,-1 0 0,1 0-1,0 0 1,-1 0 0,1 0 0,0 0 0,0 1 0,-1-1 0,1 0 0,0 1-1,0-1 1,0 0 0,0 1 0,2-1 0,5-3 8,1 1 0,0 0 0,-1 1 0,1 0 0,11-1 0,-16 3-38,5-2-228,1 1-1,0 0 1,0 0-1,-1 1 1,1 0-1,0 1 1,-1 0 0,1 0-1,0 1 1,17 6-1,-6 7-2067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2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507 177 11194,'-8'-8'407,"1"1"126,0 0 0,-1 0 0,0 0 0,-1 1 0,-10-6 0,15 10-391,0 1 1,0-1-1,0 1 0,0 0 0,0 0 0,0 1 1,-1-1-1,1 1 0,0 0 0,0 0 1,0 0-1,-1 1 0,1 0 0,0-1 1,0 1-1,-5 3 0,-17 4 36,1 2 0,1 1 0,0 1 0,0 1 0,2 1 0,-1 2 0,2 0 0,0 0 0,1 2 0,1 1 0,0 1-1,2 0 1,0 1 0,2 1 0,-15 24 0,27-40-127,1 0-1,-1-1 0,1 1 0,0 1 1,0-1-1,1 0 0,-1 0 0,2 1 0,-1-1 1,1 1-1,-1-1 0,2 0 0,-1 1 1,1-1-1,0 1 0,0-1 0,1 0 1,0 0-1,0 0 0,0 0 0,5 8 1,-1-4-24,1 0 1,1 0-1,0-1 1,0 0-1,0 0 1,1-1-1,1 0 1,-1 0 0,1-1-1,14 8 1,0-2 20,0 0 0,1-1 0,0-2 0,1 0 0,0-2 0,0-1 0,1 0 0,0-3 1,0 0-1,0-1 0,1-2 0,46-3 0,-26-3 26,1-2 1,-1-2-1,0-3 0,-1-1 1,0-2-1,57-28 1,-80 32-71,-1-1 0,0-1 0,-1-2 0,-1 0 0,-1-1 1,0 0-1,0-2 0,-2-1 0,0 0 0,-2-1 0,0-1 1,-1 0-1,19-38 0,-28 48-4,-2 0 0,0 0 0,0 0 1,-1-1-1,0 1 0,-1-1 0,0 0 1,-1 1-1,-1-20 0,-1 23 3,0 1-1,0-1 1,-1 1-1,0 0 1,0 0-1,0 0 1,-1 0-1,0 0 1,-1 0-1,0 1 1,0-1-1,0 1 1,-1 0 0,0 1-1,0-1 1,-10-8-1,-2 1 11,-1 1 1,0 1-1,0 1 0,-1 0 0,0 1 1,-1 1-1,0 1 0,0 1 1,-1 1-1,0 1 0,0 0 0,-22 0 1,4 2-74,0 2 0,0 1 1,1 2-1,-1 1 0,-66 18 1,64-11-294,1 2 1,0 2 0,1 2-1,-66 38 1,3 14-1147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5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12155,'13'7'5524,"-3"7"-3555,-10-13-1968,0-1-1,0 1 1,0-1 0,0 1-1,0-1 1,0 0 0,1 1-1,-1-1 1,0 1 0,0-1-1,0 0 1,1 1-1,-1-1 1,0 0 0,0 1-1,1-1 1,-1 0 0,0 1-1,1-1 1,-1 0 0,0 0-1,1 1 1,-1-1 0,0 0-1,1 0 1,-1 0-1,1 0 1,-1 1 0,0-1-1,1 0 1,-1 0 0,1 0-1,-1 0 1,1 0 0,-1 0-1,0 0 1,1 0-1,-1 0 1,1 0 0,-1 0-1,1-1 1,-1 1 0,0 0-1,1 0 1,-1 0 0,0 0-1,1-1 1,3-1 44,-1-1 0,1 0 0,-1 0 0,0 0 0,0 0 0,-1 0 0,1-1 1,-1 0-1,1 1 0,-1-1 0,2-5 0,4-10 119,0 1-1,4-20 1,19-107 483,-26 123-259,-5 22-380,0 0-1,0 0 1,0 0-1,0 0 1,0 0 0,0 0-1,0 0 1,0 0-1,0 0 1,0 0-1,0 1 1,0-1-1,0 0 1,0 0-1,0 0 1,0 0 0,0 0-1,0 0 1,0 0-1,0 0 1,0 0-1,0 1 1,0-1-1,0 0 1,0 0-1,0 0 1,0 0-1,0 0 1,0 0 0,0 0-1,0 0 1,1 0-1,-1 0 1,0 0-1,0 0 1,0 0-1,0 0 1,0 0-1,0 0 1,0 1-1,0-1 1,0 0 0,0 0-1,0 0 1,1 0-1,-1 0 1,0 0-1,0 0 1,0 0-1,0 0 1,0 0-1,0 0 1,0 0 0,0-1-1,0 1 1,1 0-1,-1 0 1,0 0-1,0 0 1,2 32 690,-2-28-649,1 42 356,-1-18-323,2-1 1,0 1-1,10 45 1,-12-71-82,0-1 1,0 1-1,1-1 0,-1 0 0,0 1 1,1-1-1,-1 1 0,1-1 0,0 0 1,-1 1-1,1-1 0,0 0 0,0 0 1,0 1-1,0-1 0,0 0 0,0 0 1,0 0-1,0 0 0,0 0 0,0-1 1,1 1-1,-1 0 0,0 0 0,0-1 1,1 1-1,-1-1 0,1 1 0,-1-1 1,1 0-1,-1 1 0,0-1 0,1 0 1,-1 0-1,1 0 0,-1 0 0,3 0 1,-1-2 22,0 1 0,0-1 0,0 1 0,1-1 0,-1 0 0,-1 0 0,1 0 0,0 0 0,0-1 0,-1 1 0,1-1 0,-1 1 0,0-1 0,3-5 0,7-14 243,-1-1-1,-1 0 1,13-47-1,3-7 418,-23 78-346,0 8-98,3 31-58,5 47-1016,-11-31-2243,2-42 825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5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12331,'52'-58'4985,"-60"76"-3033,0 3-216,-4 11-207,2-1-321,6-1-432,2-1-256,13-11-312,9 0-56,11-15-128,1-3 40,2-5-40,2-3-136,-10-2-488,-3-1-400,-9-2-944,-5-4-369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5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12395,'11'-3'5401,"17"1"-2289,1-11-1031,12 7-561,9 6-352,2-7-727,2 14-257,-10-1-769,-20-2-551,-16 10-1344,-17-9-3970</inkml:trace>
  <inkml:trace contextRef="#ctx0" brushRef="#br0" timeOffset="1">18 145 12979,'16'2'5545,"9"-1"-3113,14-2-1503,6-3-489,15 3-1664,5 1-1049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57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47 168 11995,'-43'56'4220,"43"-56"-4167,-1 0-1,1 0 0,0 0 0,0 0 1,0 0-1,0 0 0,-1 0 0,1 0 0,0 0 1,0 1-1,0-1 0,0 0 0,0 0 0,0 0 1,0 0-1,-1 0 0,1 1 0,0-1 0,0 0 1,0 0-1,0 0 0,0 0 0,0 1 1,0-1-1,0 0 0,0 0 0,0 0 0,0 0 1,0 1-1,0-1 0,0 0 0,0 0 0,0 0 1,0 0-1,0 1 0,0-1 0,0 0 0,0 0 1,0 0-1,0 0 0,1 1 0,-1-1 1,0 0-1,0 0 0,0 0 0,0 0 0,0 0 1,0 0-1,1 1 0,10-4 1100,10-9-254,-16 7-723,0 0 0,0 0-1,-1-1 1,1 1-1,-1-1 1,0 0-1,-1 0 1,4-8-1,8-13 116,7-9 44,27-59 0,-47 121-48,-4 21-152,2-45-125,0 6 8,0 1-1,0-1 1,1 1-1,0-1 1,3 11-1,-4-18-15,0 0 0,1 0 0,-1 1-1,1-1 1,-1 0 0,1 0 0,0 0-1,0 0 1,-1 1 0,1-1 0,0 0-1,0 0 1,0 0 0,0-1 0,0 1-1,0 0 1,2 1 0,-2-2-1,1 0 1,-1 1-1,0-1 1,0 0-1,1 0 1,-1 0-1,0 0 1,1-1-1,-1 1 1,0 0-1,1-1 1,-1 1-1,0 0 1,0-1-1,1 0 1,-1 1-1,0-1 1,0 0-1,0 1 1,0-1-1,0 0 1,1-1-1,8-8 3,0 0 0,-1 0 0,-1-1 0,1 0 0,-2-1-1,0 0 1,0 0 0,9-25 0,-13 35 20,-1 11 0,-1 26 18,3 11 12,-4-43-54,1 0-1,0-1 1,0 1 0,0 0 0,0-1 0,0 1-1,0-1 1,1 1 0,-1-1 0,1 0-1,0 1 1,-1-1 0,1 0 0,0 0 0,1 0-1,-1 0 1,5 2 0,-3-2-10,0 0 1,1 0 0,-1 0-1,0-1 1,1 0-1,0 0 1,-1 0-1,1-1 1,9 1-1,0-2-49,0 0-1,0-2 0,0 1 1,0-1-1,0-1 1,14-6-1,-25 8 64,-1 1-65,1 0 0,0 0-1,0 0 1,0 0-1,-1 0 1,1 1 0,0-1-1,3 1 1,-5 0 29,0 0-1,0 1 1,0-1-1,-1 0 1,1 1-1,0-1 1,-1 1-1,1-1 1,0 1-1,-1-1 1,1 1-1,-1-1 1,1 1-1,0 0 1,-1-1-1,0 1 1,1 0-1,-1-1 1,1 1-1,-1 0 1,0 0-1,1-1 1,-1 1-1,0 0 1,0 0-1,0 0 1,0 0-1,0-1 1,0 1-1,0 0 1,0 0 0,0 1-1,0 1-2,1-1 1,-1 0-1,1 0 0,0 1 0,0-1 1,0 0-1,0 0 0,0 0 0,0 0 1,1 0-1,-1 0 0,1 0 1,-1 0-1,1-1 0,0 1 0,-1-1 1,1 1-1,0-1 0,0 0 0,0 1 1,0-1-1,0 0 0,1 0 1,-1 0-1,0-1 0,0 1 0,1-1 1,2 1-1,-2 0-117,1 0 0,0 0 0,0-1-1,0 0 1,0 0 0,0 0 0,0 0 0,0 0 0,0-1 0,0 0 0,0 0-1,0 0 1,0 0 0,0-1 0,6-3 0,-4-6-1083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5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 13515,'19'-5'5689,"16"-5"-3624,12 4-913,-7-1-296,-2 5-720,7 9-488,-37-7-936,5 13-481</inkml:trace>
  <inkml:trace contextRef="#ctx0" brushRef="#br0" timeOffset="1">1 163 13187,'5'0'5337,"16"0"-3417,6-3-607,12 1-665,-1-1-552,4 3-1304,-6 0-601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5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39 164 9642,'-3'3'441,"-25"32"2228,20-29-593,14-24 1364,29-50 382,-34 64-3698,0 0 0,0 1 0,1 0 0,0-1 0,0 1 0,0 0 0,0 0 0,0 0 0,1 0 0,-1 0 0,1 1 0,5-5 0,-6 6-89,-1 0 0,1 1 0,0-1 0,0 1 0,-1-1 0,1 1 0,0 0 0,0 0 0,0 0 0,-1 0 0,1 0 0,0 0 0,0 0 0,0 1 0,-1-1 0,1 1 0,0-1-1,0 1 1,-1 0 0,1-1 0,-1 1 0,1 0 0,-1 0 0,1 0 0,-1 1 0,1-1 0,-1 0 0,3 3 0,3 2-12,14 15 11,2-2-1,39 25 1,-62-44-28,0 0 0,0 0 0,0 0 0,1 0 0,-1 1 1,0-1-1,0 0 0,0 0 0,1 0 0,-1 0 0,0 0 0,0 0 0,1 0 0,-1 0 0,0 0 1,0 0-1,0 0 0,1 0 0,-1-1 0,0 1 0,0 0 0,1 0 0,-1 0 0,0 0 0,0 0 1,0 0-1,0 0 0,1-1 0,-1 1 0,0 0 0,0 0 0,0 0 0,0 0 0,1-1 0,-1 1 1,0 0-1,0 0 0,0 0 0,0-1 0,0 1 0,0 0 0,0 0 0,0-1 0,4-17 338,-4-30 402,0 38-521,-1-8 62,-1-24 161,2 41-443,0-1-1,0 1 1,1-1-1,-1 1 0,0-1 1,1 1-1,-1 0 1,1-1-1,-1 1 1,1-1-1,0 1 1,-1 0-1,1 0 0,0-1 1,0 1-1,0 0 1,0 0-1,0 0 1,0 0-1,1 0 1,-1 0-1,2-1 0,5 0-274,-1 0-1,1 0 0,0 1 0,0 0 0,0 1 0,0 0 0,0 0 0,0 0 0,0 1 0,14 3 0,21 6-2132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5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14331,'88'91'5873,"-83"-103"-3720,1 3-313,-1-11-848,10 4-327,-2-2-657,-2-5-377,-3-1-807,-13-7-552,5 5-761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5.17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 10650,'10'1'4905,"0"-1"-1216,13 0-1913,9 0-479,2-1-73,10 1-600,-2-2-216,-1 4-800,-7-2-504,-14 1-1593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5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14483,'0'-2'5481,"34"-13"-4064,78-1-561,-47 16-408,3 3-240,-6 1-952,-7 1-457,-14 8-1367</inkml:trace>
  <inkml:trace contextRef="#ctx0" brushRef="#br0" timeOffset="1">456 148 10234,'104'52'4213,"-101"-51"-3951,0 1 0,0-1-1,-1 1 1,1 0 0,-1 0 0,1 0-1,-1 0 1,1 0 0,-1 1 0,0-1-1,0 1 1,2 3 0,-4-5-162,1 0 0,-1 0-1,0 0 1,1 0 0,-1 0 0,0 0 0,0 1 0,0-1-1,0 0 1,0 0 0,0 0 0,0 0 0,0 0 0,-1 0-1,1 0 1,0 0 0,-1 0 0,1 0 0,-1 0 0,1 0-1,-1 0 1,0 2 0,-3 1 196,-1 0 0,1 0 0,0 0 0,-1-1 0,0 1 0,0-1 0,0 0 0,-7 2 0,0 0 14,1-1 0,-1 0-1,0 0 1,0-2 0,0 0 0,0 0-1,-21 0 1,29-1-248,-1-1 0,1 0-1,-1 0 1,0-1 0,1 1 0,-1-1 0,1 0-1,-1 0 1,1-1 0,0 1 0,-1-1-1,1 0 1,0 0 0,0 0 0,0-1 0,0 1-1,1-1 1,-1 0 0,1 0 0,-1 0 0,1-1-1,0 1 1,-2-5 0,3 6-46,1-1 0,0 0 0,0 1-1,0-1 1,0 0 0,0 0 0,1 0 0,-1 1-1,1-1 1,0 0 0,0 0 0,0 0 0,0 0 0,0 0-1,1 0 1,-1 1 0,1-1 0,0 0 0,1-2 0,0 1-20,0 0 0,0 0 0,1 0 0,0 1 0,0-1 1,0 1-1,0 0 0,0 0 0,0 0 0,1 0 1,5-3-1,-2 2-102,-1 0 0,1 1 0,0 0 1,0 0-1,0 1 0,0 0 0,0 0 0,0 0 1,1 1-1,-1 0 0,0 1 0,1 0 0,-1 0 1,14 2-1,-17-1-79,0 0 0,0 0 0,-1 1 0,1-1 0,0 1 0,-1 0 0,1 0 0,-1 1 0,1-1 0,-1 1 1,0 0-1,0-1 0,0 1 0,-1 1 0,1-1 0,-1 0 0,4 7 0,14 31-2153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39:5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12891,'73'2'5649,"49"-5"-3273,81-5-535,52-4 31,67-6-631,26 2-257,9 3-400,-9 15-272,-70 1-760,-39 15-312,-81 5-673,-54-10-423,-61 3-393,-28-5-135,-41 2-321,-16-9-2328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0 10258,'-73'36'6587,"47"-21"-6162,1 1-1,1 2 1,1 0-1,-25 25 1,44-39-388,0 0 0,1 0 0,-1 0 0,1 0 1,0 1-1,0-1 0,-3 8 0,6-11-33,-1 1 0,1-1 1,-1 0-1,1 1 0,0-1 1,0 0-1,0 1 0,0-1 1,0 1-1,0-1 0,0 0 0,0 1 1,0-1-1,1 0 0,-1 1 1,0-1-1,1 0 0,-1 0 1,1 1-1,0-1 0,-1 0 0,1 0 1,0 0-1,0 0 0,0 0 1,-1 0-1,1 0 0,0 0 1,1 0-1,-1 0 0,0 0 0,2 1 1,5 2-55,1 1 0,0-1 1,0-1-1,0 0 0,0 0 1,1-1-1,-1 0 0,0 0 1,1-1-1,0 0 0,-1-1 1,1 0-1,17-3 0,11-3-319,-1-2-1,45-16 0,-7 3 502,-47 13 258,1 2-1,0 0 1,0 2-1,0 1 1,53 2-1,-79 2-320,0-1 0,0 0 1,0 1-1,-1-1 0,1 1 0,0 0 1,-1 0-1,1 0 0,-1 0 0,1 1 1,-1-1-1,0 1 0,1-1 0,-1 1 0,0 0 1,0 0-1,0 0 0,2 3 0,-3-4-6,-1 1 1,1 0-1,-1-1 0,1 1 0,-1 0 0,0-1 0,0 1 0,0 0 0,0-1 0,0 1 0,0 0 0,0 0 0,0-1 0,-1 1 0,1-1 1,0 1-1,-1 0 0,0-1 0,1 1 0,-1-1 0,0 1 0,0-1 0,0 1 0,0-1 0,0 0 0,0 1 0,0-1 0,-1 0 0,1 0 0,0 0 1,-1 0-1,-1 1 0,-4 3 137,-1 0 0,1 0 0,-1-1 0,0 0 0,0-1 0,0 0 0,-1 0-1,1-1 1,-1 0 0,0 0 0,1-1 0,-1 0 0,0-1 0,-14 0 0,19 0-158,0 0-1,1-1 0,-1 1 0,0-1 0,0 0 1,1 1-1,-1-2 0,1 1 0,-1 0 1,1-1-1,-1 0 0,1 1 0,0-2 0,0 1 1,0 0-1,0 0 0,0-1 0,0 0 1,1 1-1,-1-1 0,1 0 0,0 0 0,0-1 1,0 1-1,0 0 0,0-1 0,1 1 1,-1-1-1,1 1 0,0-1 0,0 0 1,1 1-1,-1-1 0,1 0 0,0 0 0,0-4 1,0 3-82,0 0 1,0 0-1,1-1 1,0 1 0,0 0-1,0 0 1,1 0-1,-1 0 1,1 0-1,0 0 1,1 0 0,-1 1-1,1-1 1,0 1-1,0 0 1,1 0 0,-1 0-1,1 0 1,0 0-1,0 1 1,0 0-1,0-1 1,0 2 0,1-1-1,-1 0 1,1 1-1,0 0 1,0 0-1,0 0 1,0 1 0,0 0-1,0 0 1,7-1-1,-6 2-218,0 0 1,0 1-1,0-1 0,0 1 0,0 0 0,0 1 0,0-1 0,-1 1 0,1 0 0,-1 1 0,1 0 1,9 6-1,19 16-2310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12651,'0'28'3704,"1"-38"-1356,4-46-259,13-86-448,-6 225-933,-12-79-712,0 0 0,1 0 0,0 0 1,0 0-1,0 0 0,0 0 0,0 0 0,1 0 0,3 6 0,-4-9-8,0 0-1,0 0 0,-1 0 0,1 0 0,1 0 0,-1 0 0,0-1 0,0 1 0,0 0 0,0 0 0,1-1 0,-1 1 0,0-1 1,0 1-1,1-1 0,-1 0 0,1 1 0,-1-1 0,0 0 0,1 0 0,-1 0 0,0 0 0,1 0 0,-1 0 0,1 0 0,-1-1 1,0 1-1,1 0 0,-1-1 0,0 1 0,2-1 0,2-2-25,1 0-1,-1 0 1,0 0 0,0-1 0,0 1-1,-1-1 1,1 0 0,-1 0 0,0-1-1,0 0 1,6-9 0,-3 3 11,-1 0 1,0 0-1,-1-1 0,7-18 1,-5 18-147,-2 22-67,0 37-291,-4-32 325,1-2 76,1-1-1,0 0 1,1 0 0,0 0-1,0 0 1,2-1 0,7 14-1,-11-21 155,0 0-1,1-1 1,-1 1-1,1 0 1,0-1-1,0 0 1,0 0-1,0 0 1,1 0-1,-1 0 1,1-1-1,0 1 1,0-1-1,0 0 1,0 0-1,0-1 1,0 1-1,0-1 1,1 0-1,-1 0 1,1 0-1,-1-1 1,8 1-1,-8-2 97,0 0-1,1 0 0,-1 0 0,0 0 0,0-1 1,0 0-1,0 0 0,0 0 0,-1 0 0,1 0 1,-1-1-1,1 0 0,-1 0 0,4-4 1,3-3 130,-1-1 0,-1 0 1,8-13-1,8-21 170,-19 34-236,1 0 0,0 1 0,0 0 0,1 0 1,16-18-1,-23 28-165,0-1 0,1 1 1,-1-1-1,0 1 1,1-1-1,-1 1 0,1 0 1,-1-1-1,0 1 1,1 0-1,-1-1 1,1 1-1,-1 0 0,1 0 1,-1-1-1,1 1 1,-1 0-1,1 0 0,-1 0 1,1 0-1,0 0 1,-1 0-1,1 0 0,-1 0 1,1 0-1,-1 0 1,1 0-1,-1 0 0,1 0 1,-1 0-1,1 0 1,-1 0-1,1 1 0,-1-1 1,1 0-1,-1 0 1,1 1-1,-1-1 0,1 0 1,-1 1-1,1-1 1,-1 1-1,0-1 0,1 0 1,-1 1-1,0-1 1,1 1-1,-1 0 1,11 32 320,-6-16-180,3 6-310,1 0 1,1-1 0,1 0 0,0-1 0,2 0-1,1 0 1,27 31 0,-16-27-1423,-11-9-667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15027,'16'0'5553,"23"0"-4496,13 0-193,7 0-512,6 2-296,-3 6-824,-15-8-537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3 179 12435,'-2'25'4201,"7"-34"-600,11-20-1221,-2 2-966,18-45 0,-28 71-652,4 9-431,10 21-298,-10-15 39,-4-8-69,1-1 0,-1 0 1,1 0-1,0 0 0,1-1 0,-1 1 0,1-1 1,0-1-1,0 1 0,0-1 0,8 4 0,-9-5-1,0-1-1,0 1 0,1-1 0,-1 0 1,0 0-1,0 0 0,1-1 1,-1 1-1,0-2 0,0 1 0,1 0 1,-1-1-1,0 0 0,0 0 0,8-3 1,-11 3 1,0 0-1,-1 0 1,1 0 0,0-1 0,0 1 0,-1 0 0,1-1 0,-1 0 0,1 1-1,-1-1 1,0 1 0,0-1 0,1 0 0,-1 0 0,-1 0 0,1 0 0,0 0-1,0 0 1,-1 0 0,1 0 0,-1 0 0,1 0 0,-1 0 0,0-3 0,0-7 28,0 1-1,-1-1 1,-3-16 0,0 1 23,6-2-275,-2 29 151,0-1 1,0 0 0,1 1-1,-1-1 1,0 0 0,1 1-1,-1-1 1,1 1 0,-1-1-1,1 1 1,-1-1 0,1 1-1,-1-1 1,1 1 0,-1 0-1,1-1 1,0 1-1,-1 0 1,1-1 0,0 1-1,-1 0 1,1 0 0,0 0-1,-1-1 1,1 1 0,0 0-1,-1 0 1,1 0 0,0 0-1,-1 0 1,1 0 0,0 0-1,0 1 1,-1-1 0,1 0-1,0 0 1,0 1-1,22 7-2299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6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10 182 10098,'34'59'4342,"-34"-59"-4281,0 0-1,0 0 0,0 0 1,0 1-1,0-1 1,1 0-1,-1 0 0,0 0 1,0 0-1,0 0 0,0 0 1,0 0-1,0 1 0,0-1 1,1 0-1,-1 0 0,0 0 1,0 0-1,0 0 0,0 0 1,0 0-1,1 0 0,-1 0 1,0 0-1,0 0 0,0 0 1,0 0-1,0 0 0,1 0 1,-1 0-1,0 0 1,0 0-1,0 0 0,0 0 1,0 0-1,1 0 0,-1 0 1,0 0-1,0 0 0,0-1 1,0 1-1,0 0 0,1 0 1,-1 0-1,0 0 0,0 0 1,0 0-1,0 0 0,0 0 1,0-1-1,0 1 0,0 0 1,0 0-1,0 0 1,0 0-1,1 0 0,-1-1 1,0 1-1,5-17 1619,0-18-327,-6 10-708,1 7-224,0 1 1,-1 0-1,-1 0 0,-7-28 0,6 40-255,0 0 0,-1 1 0,1-1-1,-1 1 1,0-1 0,-1 1 0,1 0 0,-1 1 0,-8-6-1,52 15 941,-16-1-1061,0 2 1,-1 0 0,1 1 0,22 12-1,-40-17-33,1 1-1,0-1 1,-1 1 0,0 0-1,0 0 1,0 1 0,0-1-1,-1 1 1,7 9-1,-10-11-8,1 0 0,0 0 0,-1 1 0,0-1 0,0 0 0,0 0-1,0 1 1,-1-1 0,1 1 0,-1-1 0,0 1 0,0-1-1,0 1 1,0-1 0,0 1 0,-1-1 0,0 0 0,0 1 0,-2 5-1,1-5 8,-1 1 0,1 0-1,-1-1 1,0 0-1,0 1 1,-1-1-1,1-1 1,-1 1-1,0 0 1,0-1-1,0 0 1,0 0 0,-1 0-1,1 0 1,-1-1-1,0 0 1,1 0-1,-1 0 1,0 0-1,0-1 1,-11 2-1,16-3-8,-1 0 0,0 0 0,1 0-1,-1 0 1,1 1 0,-1-1-1,1 0 1,-1-1 0,1 1-1,-1 0 1,0 0 0,1 0-1,-1 0 1,1 0 0,-1-1-1,1 1 1,-1 0 0,1 0-1,-1-1 1,1 1 0,-1 0 0,1-1-1,-1 1 1,1 0 0,0-1-1,-1 1 1,1-1 0,0 1-1,-1-1 1,1 1 0,0-1-1,-1 1 1,1-1 0,0 1-1,0-1 1,0 1 0,0-1 0,-1 1-1,1-1 1,0 1 0,0-1-1,0 0 1,0 1 0,0-1-1,0 1 1,1-1 0,-1 1-1,0-1 1,0 0 0,0 1-1,0-1 1,1 1 0,-1-1-1,0 1 1,0-1 0,1 1 0,-1-1-1,0 1 1,1 0 0,0-2-1,2-2-14,-1 1-1,1-1 1,0 0-1,0 1 1,1-1-1,4-3 0,2 0-97,1 2-1,0-1 0,0 1 0,0 1 0,0 0 1,0 0-1,1 1 0,0 1 0,12-1 0,19-1-338,48 2 0,-81 2 429,110 4-124,-107-2 170,1 0 0,0 0 0,-1 1 0,1 1 0,-1 0 0,17 9 0,-28-13-3,-1 1-1,0 0 1,1-1-1,-1 1 1,0 0-1,0 0 1,0 0-1,0 0 1,0 0-1,0 0 1,0 0-1,0 0 1,0 0-1,1 3 1,-2-3 8,0-1 0,0 1 0,0-1 0,1 1 0,-1 0-1,0-1 1,0 1 0,-1-1 0,1 1 0,0 0 0,0-1 0,0 1 0,0-1 0,0 1 0,-1 0 0,1-1 0,0 1 0,-1-1-1,1 1 1,0-1 0,-1 1 0,1-1 0,-1 1 0,-2 2 90,0-1 1,0 0-1,0 0 0,0 0 1,0 0-1,-1-1 0,1 1 1,-1-1-1,-4 1 0,-5 2 223,0-1 0,-1 0 0,0-2 0,0 1 0,0-2 1,-21-1-1,30 1-271,-1-1 1,1 0-1,0 0 1,0 0-1,0 0 1,0-1-1,0 0 1,1 0-1,-1-1 1,1 1 0,-1-1-1,1 0 1,0 0-1,0 0 1,0-1-1,0 1 1,0-1-1,1 0 1,0 0-1,-4-6 1,5 6-64,0 0 0,1-1 0,-1 1-1,1 0 1,0 0 0,0-1 0,0 1 0,1 0 0,0-1 0,0 1-1,0-1 1,0 1 0,0-1 0,1 1 0,0 0 0,0-1 0,0 1-1,1 0 1,-1 0 0,1 0 0,0 0 0,0 0 0,0 0 0,1 1-1,-1-1 1,1 1 0,0-1 0,0 1 0,6-5 0,-6 5-121,2-1 1,-1 1 0,0 0-1,1 0 1,-1 0 0,1 0-1,0 1 1,0 0 0,0 0-1,0 0 1,0 0 0,0 1 0,0 0-1,1 0 1,-1 1 0,1-1-1,-1 1 1,0 0 0,1 1-1,-1-1 1,0 1 0,1 0-1,-1 0 1,8 4 0,-8-3-201,0 1 1,-1-1-1,1 1 0,0 1 1,-1-1-1,7 7 1,-6-5-236,-2 1 1,1-1 0,0 1 0,4 10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13491,'3'-6'6001,"4"-11"-2624,-6-9-1001,16-3-815,-11-13-433,-4-7-736,3 3-296,-2 1-944,0 9-528,0 10-1529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74 13643,'28'-74'5649,"11"74"-3488,-2 0-961,2 7-320,-11 11-496,-9 0-144,-19 9-168,-8 1 48,-19-2 24,-6 6-16,-8-12 40,7 1-80,8-10-376,4-9-424,13 1-1296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1 294 10458,'0'3'238,"0"-1"-1,0 0 1,0 0 0,0 0-1,0 0 1,1 0-1,-1 0 1,1 0-1,-1 0 1,1-1 0,0 1-1,0 0 1,-1 0-1,1 0 1,1-1-1,-1 1 1,0 0 0,0-1-1,1 1 1,-1-1-1,1 1 1,-1-1-1,1 0 1,-1 0 0,1 0-1,0 0 1,2 1-1,4 1 263,1-1 0,-1 0 0,1 0 0,-1-1 0,15 0 0,-7 0-174,17 2 217,39 2 142,-65-5-662,-1 0 0,0-1 0,1 1 0,-1-1 0,0-1 0,0 1 0,0-1 0,9-4 0,-14 6-23,1-1-1,-1 0 0,0 1 0,0-1 1,0 0-1,0 0 0,0 0 0,-1 1 1,1-1-1,0 0 0,0 0 1,0 0-1,-1-1 0,1 1 0,-1 0 1,1 0-1,-1 0 0,1 0 0,-1-1 1,0 1-1,1 0 0,-1 0 0,0-1 1,0 1-1,0 0 0,0 0 1,0-1-1,0 1 0,0 0 0,-1 0 1,1-1-1,0 1 0,-1 0 0,1 0 1,-1 0-1,1 0 0,-1-1 0,1 1 1,-1 0-1,0 0 0,0 0 0,-1-1 1,-5-8 12,-1 1 1,0 0-1,-16-13 0,14 13 26,-69-73 389,72 73-341,-1 0 0,1-1 0,1 0 1,0 0-1,0 0 0,1-1 0,-5-16 1,9 25-70,1 1 0,-1-1 0,1 0 0,-1 0 1,1 0-1,0 0 0,0 0 0,0 0 1,0 0-1,0 0 0,0 0 0,0 0 0,1 0 1,-1 0-1,1 0 0,-1 0 0,1 0 1,0 1-1,0-1 0,0 0 0,0 0 0,2-1 1,-1 1 1,0 0-1,0 0 1,1 0 0,-1 1 0,1-1 0,-1 1 0,1 0 0,0 0-1,-1 0 1,1 0 0,0 0 0,0 1 0,4-1 0,6 0-61,1 1 1,-1 0 0,0 1-1,0 0 1,17 4 0,0 4-965,-11 0-512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5.51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25 15283,'34'0'5345,"33"-8"-4953,-2 3-215,-4 2-978,-5-5-687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41 147 11626,'-41'-12'5666,"46"3"-1857,5-11-2465,1 2-352,5-3-704,1-3-344,4 9-768,2 1-472,-7 1-849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8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14675,'0'87'5777,"19"-109"-4096,14-4-265,3 3-744,-2-1-320,2 9-816,-17 4-520,-4 7-840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14755,'17'-36'5769,"-8"47"-4216,3 2-297,-12 0-768,5 7-200,-2-5-592,-3-4-352,6-3-664,-4-5-449,6 2-1960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0:3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11370,'42'-60'4521,"-37"64"-2824,2 2-209,-1 7 48,2 5-167,-5-2-393,-1 0-232,-2-4-432,0 1-144,0-5-768,-2 7-632,-4-7-2121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3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12235,'2'-10'7173,"-3"-7"-5368,0-8-1711,1-1 3407,0 24-3451,0 0-1,1 0 1,-1 0-1,0 0 1,1 0-1,0 0 1,-1 0-1,1 1 1,0-1-1,0 0 1,0 0 0,0 1-1,0-1 1,0 1-1,1-1 1,-1 1-1,0-1 1,1 1-1,-1 0 1,1 0-1,2-2 1,17-17 372,-18 14-340,-1 1 0,0-1 0,0 0-1,0 0 1,0 1 0,-1-1 0,0 0-1,-1-1 1,1-10 0,-1 3 215,0 0 0,-1 0 0,-5-22 0,10 34 147,7 7-273,20 15-177,-18-12 67,15 9-65,0-1 1,2-1 0,0-2-1,0 0 1,43 10 0,-55-23 129,-18 0-119,0 0 1,1 0-1,-1 0 1,0-1-1,0 1 0,1 0 1,-1 0-1,0 0 1,0-1-1,1 1 1,-1 0-1,0-1 0,0 1 1,0 0-1,0 0 1,1-1-1,-1 1 1,0 0-1,0-1 0,0 1 1,0 0-1,0-1 1,0 1-1,0 0 1,0-1-1,0 1 1,0 0-1,0 0 0,0-1 1,-14-28 492,8 17-357,-12-20 219,9 16-215,1 1 1,-7-19 0,13 29-128,0-1 0,1 1 0,0-1-1,0 1 1,0 0 0,1-1 0,-1 0 0,1 1 0,1-1 0,1-9 0,-2 13-41,0 0 0,1 1 0,-1-1 1,1 0-1,0 1 0,-1-1 0,1 0 0,0 1 1,0-1-1,0 1 0,0-1 0,0 1 0,0 0 1,0-1-1,0 1 0,1 0 0,-1 0 0,1 0 0,-1 0 1,1 0-1,-1 0 0,3-1 0,-1 1-140,1 1 0,-1-1-1,0 1 1,0-1 0,1 1 0,-1 0-1,0 1 1,0-1 0,1 0 0,-1 1-1,5 1 1,2 1-770,0 1-1,0 0 1,0 1-1,-1 0 1,1 0-1,12 11 1,3 7-3363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3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70 11915,'114'52'5113,"-117"-35"-2745,-7 9-760,-8 3 121,-11 0 167,-3-6 73,-3-15-201,6-8-176,10-23-679,4-11-345,12-19-352,8-8-144,16 16-376,10 12-288,0 29-889,1 8-735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0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163 329 15387,'43'37'6194,"-53"-63"-3650,2-18-1984,-2-6-232,-1-7-976,-4 3-736,-4 9-1265</inkml:trace>
  <inkml:trace contextRef="#ctx0" brushRef="#br0" timeOffset="1">45 39 17148,'-44'-39'6529,"96"46"-4977,8-5-127,10-2-673,-2 3-288,-11-3-1024,-7 5-688,-27-4-825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0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11570,'10'88'4219,"-11"-70"-2086,-3-22-1329,2 3-225,3-6-238,1 0 0,1 0-1,-1 0 1,1 0-1,0 0 1,0 1-1,1-1 1,8-10-1,11-24 276,23-75 854,17-35 1995,-56 196-2334,1-8-1946,2-1 1,2 0 0,26 56 0,-13-38-2040</inkml:trace>
  <inkml:trace contextRef="#ctx0" brushRef="#br0" timeOffset="1">234 310 15315,'-1'0'5193,"12"2"-5081,33 1-112,76-2-608,-66-2-592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14051,'22'0'5905,"55"-4"-2152,14-4-2273,45-2-199,22-3 167,34-1-456,1-7-248,-24 1-240,-27 6-400,-79 10-952,-24 4-600,-31 8-1209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56 329 17500,'-47'-11'6305,"42"-7"-5217,3-13-440,2-16-359,7-2-89,-6-6-697,-1 4-471,-4 15-1192,-1 6 335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5.84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1 252 13395,'24'8'2781,"48"10"0,-39-13-2194,33 0 1,-5-4-971,74-10-1,-123 9 276,0-1-1,-1-1 0,1 0 0,-1 0 1,0-1-1,0 0 0,0-1 0,15-8 1,-24 11 91,-1 1 0,1-1 0,-1 0 1,0 1-1,0-1 0,0 0 0,1 0 1,-1 0-1,0 0 0,0 0 0,0 0 1,0-1-1,0 1 0,-1 0 0,1 0 1,0-1-1,-1 1 0,1 0 0,-1-1 1,1 1-1,-1-1 0,1 1 0,-1 0 1,0-1-1,0 1 0,0-1 0,0 1 1,0-1-1,0 1 0,0-1 0,0 1 1,-1-1-1,1 1 0,0-1 0,-1 1 1,1 0-1,-1-1 0,0 1 0,1 0 1,-1-1-1,0 1 0,0 0 0,-1-2 1,-4-3 124,0 0 1,0 0-1,-1 0 1,0 1-1,0 0 1,-8-4-1,-17-9 1020,-47-17 1,-20-10 1002,74 26-1476,25 19-655,0 0-1,-1-1 1,1 1-1,-1-1 0,1 1 1,0-1-1,-1 1 1,1-1-1,0 1 1,0-1-1,-1 1 1,1-1-1,0 1 0,0-1 1,0 1-1,0-1 1,0 0-1,0 1 1,-1-1-1,1 1 0,1-1 1,-1 1-1,0-1 1,0 0-1,0 1 1,0-1-1,0 1 0,0-1 1,1 1-1,-1-1 1,0 1-1,0-1 1,1 1-1,-1-1 1,0 1-1,1-1 0,-1 1 1,1 0-1,-1-1 1,0 1-1,1-1 1,-1 1-1,1 0 0,-1 0 1,1-1-1,-1 1 1,1 0-1,-1 0 1,1-1-1,0 1 0,-1 0 1,2 0-1,29-8-1060,12 4-600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90 16003,'-28'-46'6538,"59"31"-3570,10 4-1023,-6 1-505,4 2-440,-3 11-744,-7 2-144,-6 0-912,-2 5-632,-9-2-1113</inkml:trace>
  <inkml:trace contextRef="#ctx0" brushRef="#br0" timeOffset="1">89 272 19348,'2'1'10610,"-2"-2"-9785,0-1-241,23 0-376,55 2-240,-42-3-976,-2-3-617,-2-6-1864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18492,'60'65'7522,"-70"-94"-4458,0-10-2120,9-15-295,6-9-569,6 14-609,5 14-1439,2 10-1049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3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0 10898,'-5'1'1600,"-1"-1"0,1 0 0,0 1 0,-1 0 0,1 1 0,-10 3 0,8-2-671,1 0 1,-1 1-1,1-1 0,-9 8 0,-1 4-963,0 0 1,-21 28-1,-2 2 968,26-32-897,-31 35 30,40-44-80,1 0 0,0 1 1,1-1-1,-1 1 0,1 0 1,0 0-1,0 0 0,0 0 1,-2 10-1,4-13-6,1 0 0,-1 0-1,0 0 1,1 0 0,-1-1 0,1 1 0,-1 0 0,1 0-1,0 0 1,0 0 0,0-1 0,0 1 0,0 0 0,0-1-1,0 1 1,1-1 0,-1 1 0,1-1 0,-1 0 0,1 1-1,-1-1 1,1 0 0,0 0 0,0 0 0,-1 0 0,1-1-1,0 1 1,0 0 0,0-1 0,0 1 0,2-1 0,4 2-35,-1 0 0,1-1 0,-1 1 1,1-2-1,0 1 0,14-2 0,-8-2 50,0 0 1,-1 0-1,1-2 0,-1 1 0,0-2 0,0 0 0,0 0 0,-1-1 0,0-1 0,0 0 1,16-16-1,-17 8 367,-11 29 62,1 2-403,0-1-555,1 1 0,1-1 0,7 26 0,3-12-1954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16428,'-5'34'7687,"-8"2"-5361,-22 31-2783,29-54 1067,-10 16-543,5-8-121,-1 0 0,0 0-1,-2-1 1,-23 26 0,70-51-1047,-10 0 732,0 0-1,0 1 1,1 2-1,-1 0 0,1 2 1,33 3-1,140 32-2676,-188-33 2929,2 1-7,20 4-201,-30-7 348,0 0-1,1 0 1,-1 1 0,0-1-1,0 0 1,1 0 0,-1-1 0,0 1-1,0 0 1,1 0 0,-1-1-1,0 1 1,0 0 0,0-1 0,0 1-1,0-1 1,1 0 0,-1 1-1,0-1 1,1-1 0,-2 0 146,1-1 1,-1 1 0,1-1-1,-1 1 1,0-1-1,0 1 1,0-1-1,0 0 1,-1 1 0,1-1-1,-1 1 1,1-1-1,-1 1 1,0 0-1,0-1 1,0 1-1,-2-3 1,-4-14 1009,-25-80 2356,31 95-3669,-1 0 0,0 0 1,0 0-1,0 0 0,-1 1 1,1-1-1,-1 1 0,0-1 1,-3-2-1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15523,'46'-26'5810,"-40"3"-4586,-2-5-392,-8-7-456,-4 2-392,-5-3-1064,-3 4-577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90 15891,'47'-61'6178,"15"50"-4234,3-2-480,-5 11-543,-14-1-329,-22 5-800,-4-1-472,-22 8-1313,-6 2-455</inkml:trace>
  <inkml:trace contextRef="#ctx0" brushRef="#br0" timeOffset="1">1 260 14515,'8'2'6041,"16"1"-2992,9-5-1529,9-2-567,5 0-337,-6-1-976,4 5-641,-4 0-1487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16724,'73'26'7193,"-91"-52"-4056,-1-11-1633,20 8-384,4-7-712,-3 2-424,14 16-1328,-4 5-848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31 13555,'39'-24'3510,"-30"18"-1814,-20 10 523,-9 7-1939,0 1-1,1 0 1,1 1 0,0 1-1,0 1 1,2 0-1,0 1 1,1 1-1,0 1 1,2 0-1,-14 23 1,26-39-282,0 0 1,-1 0-1,2 0 1,-1 0-1,0 0 1,0 0-1,1 0 1,-1 0-1,1 0 1,-1 1-1,1-1 1,0 0-1,0 0 1,0 0-1,0 1 1,0-1-1,1 0 1,-1 0-1,1 0 1,-1 0-1,1 0 1,0 0-1,0 0 1,0 0-1,0 0 1,0 0-1,3 3 1,-2-3-6,0-1 1,0 1-1,1 0 1,-1-1-1,1 0 1,-1 0-1,1 1 1,-1-2 0,1 1-1,0 0 1,0 0-1,-1-1 1,1 1-1,0-1 1,0 0-1,0 0 1,-1 0-1,1 0 1,0-1 0,3 0-1,19-6 28,-1-1 0,1-1 0,-1-1 0,-1-1 0,36-23 0,-11 7 253,-45 25-229,0 1-1,-1-1 1,1 1 0,0 0-1,0 0 1,0 0-1,0 0 1,5 0 0,-8 1-21,1 0 1,0 0 0,-1 0 0,1 0-1,0 0 1,-1 1 0,1-1 0,-1 0-1,1 0 1,0 0 0,-1 1-1,1-1 1,0 0 0,-1 1 0,1-1-1,-1 0 1,1 1 0,-1-1 0,1 1-1,-1-1 1,1 1 0,-1-1-1,0 1 1,1-1 0,-1 1 0,2 4-1,-2-1 0,1 0 0,0 0 0,-1 0 0,0 1 0,0-1 0,0 0 0,0 0 0,-1 1 0,-1 4 0,0 1-131,1-3-291,0 0 0,0 0-1,1 0 1,0 0-1,0 9 1,7 10-2247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13547,'-24'12'6974,"5"7"-3771,-12 32-2894,5-7 194,5-19-334,-26 25-1,48-50-169,-1 0 0,0 0 0,0 0 0,1 0 0,-1 0 0,0 0 0,0 0 0,1 0 0,-1 0 0,0 0 0,0 0 0,1 0 0,-1 1 0,0-1 0,0 0 0,0 0 0,1 0 0,-1 0 0,0 0 0,0 1 0,0-1 0,0 0 0,1 0 0,-1 0 0,0 1 0,0-1 0,0 0 0,0 0 0,0 1 0,0-1 0,0 0 0,0 0 0,0 1 0,1-1-1,-1 0 1,0 0 0,0 0 0,0 1 0,0-1 0,0 0 0,-1 0 0,1 1 0,0-1 0,0 0 0,0 0 0,0 1 0,0-1 0,0 0 0,0 0 0,0 1 0,0-1 0,-1 0 0,1 0 0,0 0 0,0 0 0,0 1 0,0-1 0,-1 0 0,1 0 0,0 0 0,0 0 0,-1 1 0,33-5-284,-8 0-291,-2 7-367,0 0 1,-1 1-1,1 1 0,27 10 1,-19-5-390,42 7-1,-61-15 1387,-1-1-1,1 0 1,-1-1-1,0 0 1,1-1-1,-1 0 1,1-1-1,11-3 1,-19 5 110,0-1 0,0 0 0,-1 0 0,1 0 0,-1 0 0,1-1 0,-1 1 0,1-1 0,-1 0 0,0 1 0,1-1 0,-1 0 0,0 0 0,0 0 0,-1-1 0,1 1 0,0 0 0,-1-1 0,2-3 1,-1 2 151,-1 0-1,0 0 1,0 0 0,-1-1 0,1 1 0,-1 0 0,0 0 0,0-1 0,-1 1 0,1 0 0,-2-8 0,-3-3 378,0 1 0,0-1-1,-2 1 1,1 0-1,-2 1 1,-11-17 0,16 25-639,-18-21 509,20 25-655,0 0 0,0 0 0,0 0 0,0 0 0,-1 0 0,1 1 0,0-1 0,-1 0 1,1 0-1,0 1 0,-1-1 0,1 1 0,-1 0 0,1-1 0,-1 1 0,1 0 0,-1 0 0,-1 0 0,-12 2-2359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42 188 11234,'-32'22'2590,"22"-18"1315,14-9-3570,0-1 1,-1 1-1,0-1 0,0 0 0,0 0 1,-1 0-1,0-1 0,0 1 0,0 0 0,-1-1 1,0 1-1,0-1 0,-1 0 0,0 1 1,0-1-1,0 0 0,-1 1 0,-2-11 0,-4-3 226,5 16-389,1 0 0,-1 0 1,1 0-1,0 0 0,0 0 1,0-1-1,1 1 1,-1 0-1,1 0 0,0-1 1,1-4-1,-1 9-136,0 0 0,-1-1 0,1 1 0,1 0 0,-1-1 0,0 1 0,0-1-1,0 1 1,0 0 0,0-1 0,0 1 0,0 0 0,0-1 0,1 1 0,-1-1 0,0 1 0,0 0 0,0 0 0,1-1 0,-1 1-1,0 0 1,1-1 0,-1 1 0,0 0 0,0 0 0,1 0 0,-1-1 0,0 1 0,1 0 0,-1 0 0,1 0 0,-1 0 0,0 0-1,1-1 1,-1 1 0,0 0 0,1 0 0,-1 0 0,1 0 0,-1 0 0,0 0 0,1 0 0,-1 0 0,1 1 0,-1-1 0,0 0-1,1 0 1,-1 0 0,0 0 0,1 0 0,-1 1 0,0-1 0,1 0 0,-1 0 0,0 1 0,1-1 0,10 4 285,-11-4-321,4 1 2,-1 0-1,1 0 1,-1 1 0,1-1-1,-1 1 1,0 0-1,5 3 1,9 8-19,1 1 0,-2 1 0,0 0 0,25 31 0,-40-43 16,1-1 1,0 0-1,-1 1 1,1 0 0,-1-1-1,0 1 1,0 0-1,0-1 1,0 1-1,-1 0 1,2 4 0,-3-6 3,1 0 0,0 1 1,0-1-1,0 0 1,-1 0-1,1 0 1,0 0-1,-1 0 0,1 0 1,-1 0-1,0 1 1,1-2-1,-1 1 0,0 0 1,0 0-1,1 0 1,-1 0-1,0 0 0,0-1 1,0 1-1,0 0 1,0-1-1,0 1 0,0 0 1,0-1-1,0 0 1,0 1-1,0-1 1,-3 1-1,-62 14 90,61-14-166,0 0 0,1-1 0,-1 0 0,0 0 0,0 0 0,0 0 0,1-1 0,-1 0 0,0 0 0,1 0 0,-9-4 0,13 5 28,-1 0 1,1 0-1,0 0 0,-1 0 0,1-1 1,0 1-1,0 0 0,-1 0 0,1 0 1,0 0-1,0-1 0,0 1 0,-1 0 1,1 0-1,0-1 0,0 1 1,0 0-1,0 0 0,0-1 0,-1 1 1,1 0-1,0-1 0,0 1 0,0 0 1,0 0-1,0-1 0,0 1 0,0 0 1,0-1-1,0 1 0,0 0 1,0-1-1,0 1 0,0 0 0,0 0 1,0-1-1,0 1 0,1 0 0,-1 0 1,0-1-1,0 1 0,0 0 0,0-1 1,1 1-1,-1 0 0,0 0 1,0 0-1,0-1 0,1 1 0,-1 0 1,0 0-1,0 0 0,1 0 0,-1-1 1,0 1-1,0 0 0,1 0 0,-1 0 1,0 0-1,1 0 0,-1 0 0,0 0 1,0 0-1,1 0 0,-1 0 1,0 0-1,1 0 0,23-7-2358,-23 7 2178,27-8-2191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6.27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41 197 12043,'-10'12'664,"7"-9"-337,-1 1 0,1 0 1,0-1-1,0 1 0,0 1 0,1-1 1,0 0-1,-1 0 0,-1 8 0,4-11-282,0 0 0,0-1 0,0 1 0,0 0 0,0-1 0,0 1 0,1 0 0,-1-1 0,0 1 0,0-1 0,1 1 0,-1-1 0,0 1 0,1 0 0,-1-1 0,0 1 0,1-1 0,-1 1 0,1-1 0,-1 0 0,1 1 0,-1-1 0,1 1 0,0-1 0,-1 0 0,1 0 0,-1 1 0,1-1 0,4 2 65,-1-1-1,1 0 0,0 0 0,-1 0 0,1-1 0,7 0 0,5 1-40,0-1 1,-1 0-1,1-2 0,-1 0 1,1 0-1,-1-2 0,22-7 1,-36 10-62,-1 0 1,0 1-1,1-1 0,-1 0 1,0 0-1,0 0 1,0 0-1,0-1 1,0 1-1,0 0 1,0 0-1,0-1 0,0 1 1,0 0-1,-1-1 1,1 1-1,0-1 1,-1 1-1,0-1 1,1 1-1,-1-1 0,0 1 1,0-1-1,0 1 1,0-1-1,0 0 1,0 1-1,0-1 1,0 1-1,-1-1 1,1 1-1,0-1 0,-1 1 1,0-1-1,-1-2 1,-1-4 181,-1 0 0,-1 0 0,0 1 0,0-1 0,-7-7 0,-6-5 643,-2 1 1,-1 0-1,0 2 1,-1 0 0,-1 2-1,-26-14 1,41 22-404,13 4-556,20 2-985,-14 1 469,24-5-1474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16796,'92'11'6577,"-98"-24"-4425,-2-5-271,8-4-497,0-8-352,0-4-648,8 5-296,2 8-1312,3 5-1000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104 152 12379,'-87'22'4534,"87"-21"-4474,-1-1 1,1 0-1,-1 0 1,0 0-1,1 0 1,-1 0-1,1 0 1,-1 0-1,1 0 1,-1 0-1,1 0 1,-1 0-1,0 0 1,1-1-1,-1 1 0,1 0 1,-1 0-1,1 0 1,-1-1-1,1 1 1,-1 0-1,1-1 1,-1 1-1,1 0 1,0-1-1,-1 1 1,1-1-1,-1 1 1,1-1-1,0 1 1,-1 0-1,1-1 0,0 0 1,0 1-1,-1-1 1,1 0-1,3-20 1266,-2 14-768,1-11 592,-1 1 0,-1-1 0,-1 0 0,-4-28 0,5 45-1109,-1 1 0,1-1-1,0 1 1,0-1 0,0 1-1,0-1 1,0 0 0,0 1-1,0-1 1,1 1 0,-1-1-1,0 1 1,0-1-1,0 1 1,0-1 0,1 1-1,-1-1 1,0 1 0,1-1-1,-1 1 1,0-1 0,1 1-1,-1-1 1,0 1 0,1 0-1,-1-1 1,1 1 0,-1 0-1,1-1 1,0 1-1,22-4 301,24 10-249,-36-3-91,-2 0 1,1 0 0,0 1 0,-1 0-1,1 1 1,-1 0 0,14 10 0,-21-13-6,1 0 0,-1 0 1,1 1-1,-1-1 0,0 1 1,0-1-1,0 1 0,0 0 1,0-1-1,0 1 1,-1 0-1,0 0 0,1 1 1,-1-1-1,0 0 0,-1 0 1,1 0-1,0 1 0,-1-1 1,0 0-1,0 1 1,0-1-1,0 0 0,0 1 1,-1-1-1,0 0 0,-1 5 1,1-6 4,0 1 1,0 0 0,-1-1-1,0 1 1,1-1 0,-1 1 0,0-1-1,0 0 1,0 0 0,0 0-1,-1 0 1,1 0 0,-1 0-1,1-1 1,-1 1 0,1-1-1,-1 0 1,0 1 0,0-1-1,0-1 1,-3 2 0,-9 1-24,-1 0 1,-28 2-1,16-3-84,101-17-7335,-30 14 4591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76 112 14403,'-4'-6'6033,"-7"-14"-3512,-4 3-201,-3-8-839,10 7-329,-2 2-576,1 6-312,10 10-880,17 8-3281,12 7-2720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4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561 357 17924,'-6'-15'6969,"-2"-26"-5048,9 4-377,6-13-768,9-1-312,8 9-912,1 6-560,-1 17-1513,-1 12-799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5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22 13083,'7'-3'710,"30"-12"2602,-32 12-1719,-22 5 23,-4 3-1122,0 1 0,1 0 0,-1 2 0,2 0 0,-1 2 0,-22 13 0,32-16-380,0-1-1,1 2 1,-1-1-1,1 1 1,1 1-1,0 0 1,0 0-1,0 0 1,1 1-1,1 0 1,0 1 0,-8 18-1,13-28-106,0 1 1,1-1-1,-1 1 1,1-1-1,0 1 1,-1-1-1,1 1 0,0 0 1,0-1-1,0 1 1,0 0-1,0-1 0,0 1 1,1-1-1,-1 1 1,0-1-1,1 1 0,0-1 1,-1 1-1,1-1 1,0 1-1,-1-1 0,1 1 1,1 0-1,1 1-1,-1-1 0,1 0 0,-1 0-1,1-1 1,0 1 0,0 0 0,0-1 0,0 0-1,0 1 1,0-1 0,5 1 0,4 0 2,0 0 0,1-1 0,-1 0 1,1-1-1,19-2 0,-21 0-8,0 0 1,-1-1-1,1 0 0,-1 0 0,0-1 0,0-1 1,10-5-1,61-46 101,-48 32 167,-37 36-268,1 0 1,0 1-1,1-1 1,-1 24 0,14-14-2007,6-7-589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5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12699,'-1'10'10866,"1"-10"-10587,-15 24 2367,-21 25-2780,35-48 300,-5 7-85,-59 72 399,56-70-449,0-1 0,0-1 0,-1 0 0,0 0-1,-1-1 1,-11 7 0,32-17-96,-1 0 1,1 2-1,-1-1 0,1 1 0,0 0 0,0 1 1,0 0-1,11 2 0,-4-1-259,12 2-1320,55 13-1,-51-9-804,50 5 0,-74-11 2259,0-1 0,1 0 0,-1-1 0,0 0 0,0 0 0,0-1 0,0 0 0,0 0 0,0-1 0,9-5 0,-16 7 397,-1 0-1,0 0 1,1 0-1,-1 0 0,0-1 1,0 1-1,0 0 0,0-1 1,0 1-1,0-1 0,0 1 1,0-1-1,-1 0 0,1 1 1,-1-1-1,1 0 1,-1 1-1,0-1 0,1 0 1,-1 0-1,0 1 0,0-1 1,0 0-1,0 0 0,-1 1 1,1-1-1,0 0 1,-1 0-1,-1-2 0,-2-11 1029,-1 1-1,-10-23 0,5 15-1173,6 8-767,1 5-1221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5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18 265 13195,'-17'61'5361,"26"-63"-3369,-2-9-223,4-14-513,-8-4-344,-1-18-592,6 1-272,-3-11-616,-2 0-648,4 5-1153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5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84 14643,'-10'-83'5833,"49"84"-3896,0 6-337,6-7-392,11 2-415,-4-2-529,-4-2-184,-9-1-737,-6 3-415,-23-2-1176,-4 4-265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2:5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14947,'15'3'5929,"9"2"-3880,17-5-729,12 0-368,4-5-343,5-3-794,1 2-655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0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46 11851,'-85'-39'4865,"100"39"-2865,-2-4-280,6 3-311,3-1-337,0 2-552,4 3-232,-5 1-440,4-3-416,1 1-1240,1-2-4170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46.60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 0 15491,'1'7'6202,"3"16"-3866,-4 9-840,-4 9-495,1 6-377,6-8-536,2-5-96,7-13-744,1-6-465,0-4-1455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0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13363,'106'-13'5273,"-105"10"-3697,11-1-183,2 4-513,-4-3-248,5 3-320,3 2-176,-12-6-136,9 3-328,-7-6-824,0-1-489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0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 10874,'-41'5'4409,"56"-5"-2440,11-3-561,0 1-168,3-3-200,-3 3-471,-1 2-193,-8-1-376,1-1-344,-8 2-849,0-1-455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0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99 256 12523,'-84'58'4354,"70"-46"-539,21-21-1461,35-200 556,-42 208-2900,0 0 0,0-1-1,0 1 1,0 0 0,0 0 0,1 0-1,-1 0 1,0 0 0,1 0 0,-1 0-1,0 0 1,1 1 0,-1-1 0,1 0-1,0 0 1,-1 0 0,1 0 0,0 1-1,-1-1 1,1 0 0,0 0-1,0 1 1,0-1 0,-1 1 0,1-1-1,1 0 1,0 2-6,1-1 0,-1 1 0,0 0 0,0 0 0,0 0-1,0 0 1,-1 1 0,1-1 0,0 0 0,0 1 0,1 1 0,29 24 54,-8-5 6,49 32-1,-66-49-57,0-1-1,1 0 0,0 0 0,0-1 0,0 0 0,0-1 0,0 1 0,0-1 0,1-1 0,-1 0 0,16 0 0,-23-1 4,0 0-1,-1 0 0,1 0 1,0 0-1,-1 0 0,1 0 0,-1-1 1,1 1-1,0 0 0,-1 0 1,1-1-1,-1 1 0,1 0 1,-1-1-1,1 1 0,-1-1 1,1 1-1,-1-1 0,1 1 1,-1-1-1,0 1 0,1-1 0,-1 1 1,0-1-1,1 1 0,-1-1 1,0 0-1,0 1 0,1-1 1,-1 0-1,0 0 0,0-21 440,0 17-356,-2-14 244,-1 0 1,-1 0-1,-1 1 1,0-1-1,-12-25 1,16 42-361,0 0 0,0 1-1,1-1 1,-1 0 0,1 0 0,-1 0 0,1 1 0,0-1 0,-1 0-1,1 0 1,0 0 0,0 0 0,0 0 0,1 0 0,-1 0-1,0 1 1,1-1 0,-1 0 0,1 0 0,1-2 0,-1 2-108,1 1 0,-1-1 0,1 1 0,0 0 0,0 0 0,-1 0 0,1 0 0,0 0 0,0 0 0,0 0 0,0 0 0,0 1 0,0-1 0,1 1 0,-1 0 0,0-1 0,0 1 0,3 0 0,5 0-800,1 0 0,0 1 0,-1 0 0,1 1 0,14 4 0,14 5-3843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0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11827,'19'82'5189,"-14"-72"1595,4-13-3631,13-21-2313,-12 11-364,103-130 1854,-112 141-2253,0 0-1,0 0 1,1 0 0,-1 1 0,0-1 0,0 1 0,1-1 0,-1 1 0,1-1 0,0 1 0,-1 0 0,1-1 0,2 0 0,-3 2-48,0 1 1,0 0-1,0-1 0,0 1 0,0-1 0,-1 1 1,1 0-1,0 0 0,0-1 0,-1 1 1,1 0-1,0 0 0,-1 0 0,1 0 1,-1 0-1,1 0 0,-1 0 0,0 0 1,1 1-1,8 13-199,10 19-176,-2-5-2686,39 54-1,-39-64 174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0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15419,'12'-5'5257,"27"-2"-4864,1-1-570,12 2-911,8 4-1040</inkml:trace>
  <inkml:trace contextRef="#ctx0" brushRef="#br0" timeOffset="1">254 189 11506,'-17'19'2815,"17"-19"-2717,0 1 0,-1-1 0,1 1 0,0-1 0,0 1 0,0-1 0,-1 1 0,1-1 0,0 1 0,0-1 0,0 1 0,0-1 0,0 1 0,0-1 0,0 1 0,0 0 0,0-1 0,0 1 0,1-1 0,-1 1 0,0-1 0,0 1 0,0-1 0,1 1 0,2 1 108,-1 1 1,1-1-1,0-1 1,1 1-1,-1 0 1,0-1 0,0 1-1,1-1 1,-1 0-1,1 0 1,4 0-1,10 4 89,1-2-1,-1 0 1,23 1 0,-35-4-249,0 1 0,0-1 0,0-1 0,0 1 0,-1-1 0,1 0 0,0-1 0,0 1 0,0-1 0,-1 0 0,1-1 0,-1 1 0,0-1 0,7-4 0,-11 6 9,0 0 0,0 0-1,-1 1 1,1-1 0,0 0 0,0 0 0,-1 0 0,1-1 0,0 1-1,-1 0 1,1 0 0,-1 0 0,0 0 0,1 0 0,-1-1 0,0 1-1,0 0 1,1 0 0,-1-1 0,0 1 0,0 0 0,-1-2 0,1 0 97,-1 0 1,0 0 0,0 0 0,0 0 0,-1 0-1,1 0 1,-1 0 0,-3-4 0,-5-6 635,-1 1 0,-23-20 0,21 20-323,2 3-65,4 3-164,1-1-1,-1 1 1,-10-14-1,17 20-231,-1-1 0,0 0 0,1 0 0,-1 0 0,1 0 0,-1 1 0,1-1-1,-1 0 1,1 0 0,-1 0 0,1 0 0,0 0 0,0 0 0,-1 0 0,1 0 0,0 0 0,0 0-1,0 0 1,0 0 0,0 0 0,1 0 0,-1 0 0,0 0 0,0 0 0,1 0 0,-1 0-1,0 0 1,1 0 0,-1 0 0,1 0 0,-1 0 0,1 0 0,-1 1 0,1-1 0,0 0 0,0 0-1,-1 1 1,1-1 0,0 0 0,1 0 0,7-3-338,0 1-1,0 0 1,0 1 0,0 0-1,0 0 1,0 1 0,1 0-1,-1 1 1,1 0 0,-1 0-1,0 1 1,12 2 0,33 7-2378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0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54 13619,'0'-1'368,"-1"1"-1,1-1 1,-1 1 0,1-1-1,0 1 1,-1-1 0,1 1 0,-1-1-1,1 1 1,-1 0 0,1-1-1,-1 1 1,1 0 0,-1 0 0,1-1-1,-1 1 1,0 0 0,1 0-1,-1 0 1,0 0 0,-17 1 2276,-12 8-1237,23-5-1193,0 0-1,0 0 1,0 1-1,0 0 1,1 0-1,0 0 1,0 1-1,0 0 1,1 0 0,0 1-1,0 0 1,-5 9-1,8-12-220,-1 0 0,1-1 0,0 2 0,1-1 0,-1 0 0,1 0 0,0 0 0,0 1 0,0-1 0,0 1 0,1-1 0,0 1 0,0-1 0,0 1 0,0-1 0,1 0 0,-1 1 0,1-1 0,1 1 0,-1-1 0,0 0 0,1 0 0,0 0 0,3 5 0,-1-3-109,1 0 1,0-1-1,0 0 1,0 0-1,0 0 1,1-1 0,0 0-1,0 0 1,0 0-1,0-1 1,1 0-1,-1 0 1,1 0 0,0-1-1,0 0 1,0 0-1,0-1 1,0 0-1,0 0 1,12-1 0,9-1-368,1-2 0,-1-1 1,53-15-1,-24 6 133,-40 9 256,5-1-29,0 1 0,1 1 0,39-1 0,-43 8 141,-19-3-6,0-1-1,1 0 0,-1 0 1,0 0-1,0 1 1,0-1-1,0 0 0,0 0 1,1 1-1,-1-1 0,0 0 1,0 0-1,0 1 0,0-1 1,0 0-1,0 0 0,0 1 1,0-1-1,0 0 0,0 1 1,0-1-1,0 0 1,0 0-1,0 1 0,0-1 1,0 0-1,-1 0 0,1 1 1,0-1-1,0 0 0,0 0 1,0 1-1,0-1 0,-1 0 1,1 1-1,-3 1 112,1 1 0,-1-1 1,0 0-1,0 0 0,0 0 0,0 0 0,0 0 0,-5 1 0,-7 3 429,0 0 0,0-1 0,0-1 0,-1-1 0,-30 4 0,42-7-470,0 1 0,-1-1 0,1 0 1,0 0-1,0-1 0,0 1 0,0-1 0,0 0 0,0 0 0,0 0 0,0-1 0,0 1 0,0-1 0,1 0 1,-1 0-1,0 0 0,1-1 0,0 1 0,0-1 0,0 0 0,0 0 0,0 0 0,0 0 0,1 0 0,-1-1 1,1 1-1,-4-8 0,5 8-89,0 0 1,0 0-1,0 0 1,0 0-1,1-1 1,-1 1-1,1 0 1,0 0-1,0-1 1,0 1-1,0 0 1,1 0 0,-1 0-1,1-1 1,0 1-1,0 0 1,0 0-1,0 0 1,1 0-1,-1 0 1,1 1-1,-1-1 1,1 0-1,0 1 1,0-1-1,0 1 1,1 0-1,-1-1 1,1 1-1,-1 0 1,4-2-1,0 1-165,-1 0-1,1 0 1,-1 0-1,1 1 1,0 0-1,0 0 1,0 0-1,0 1 1,0 0-1,0 0 1,1 1-1,-1-1 1,0 1-1,0 1 1,12 1-1,-6 2-441,-1 1 0,1 0 0,-1 0 0,0 1 0,-1 1 0,1 0-1,-1 0 1,0 1 0,10 11 0,-9-9 263,1 0 0,0 0-1,1-1 1,0-1 0,14 7 0,-26-15 436,0 1 1,-1-1-1,1 1 1,0-1-1,0 1 1,-1-1-1,1 0 1,0 1-1,0-1 0,0 0 1,-1 0-1,1 1 1,0-1-1,0 0 1,0 0-1,-1 0 1,1 0-1,0 0 0,0 0 1,0-1-1,0 1 1,-1 0-1,1 0 1,0-1-1,0 1 1,0 0-1,-1-1 0,1 1 1,0 0-1,-1-1 1,1 1-1,0-1 1,-1 1-1,1-1 1,-1 0-1,1 1 0,-1-1 1,1 0-1,-1 1 1,1-1-1,-1 0 1,1 0-1,-1 1 1,0-1-1,0 0 0,1 0 1,-1 0-1,0 1 1,0-1-1,0 0 1,0-1-1,0-7 687,0 0 1,-1 1-1,0-1 0,-2-11 1,-1-4-4,4 19-608,0-1 0,1 1 0,0 0 0,-1 0 0,2 0 0,-1 0 0,1 0 0,2-4 0,-4 8-143,0 0 0,1 0 0,-1 1 0,1-1 1,-1 0-1,1 1 0,-1-1 0,1 0 0,-1 1 1,1-1-1,0 1 0,-1-1 0,1 1 0,0-1 1,0 1-1,-1-1 0,1 1 0,0 0 0,0-1 1,0 1-1,0 0 0,0 0 0,1 0-16,-1 0 0,1 1-1,-1-1 1,1 0 0,-1 1-1,1 0 1,-1-1 0,0 1-1,1 0 1,-1 0 0,0 0-1,0 0 1,1 0 0,-1 0 0,0 0-1,0 0 1,1 2 0,23 30-175,14 15-231,-36-45 384,-1-1 1,1 1-1,0-1 1,0 0-1,0 0 1,0 0-1,0-1 1,0 1-1,0-1 1,1 0-1,-1 0 1,0 0-1,1 0 1,5 1-1,-9-3 22,1 1-1,0 0 1,0 0-1,-1 0 1,1 0-1,0-1 1,0 1-1,-1 0 1,1-1-1,0 1 1,-1-1-1,1 1 1,0 0-1,-1-1 1,1 0-1,-1 1 1,1-1-1,-1 1 1,1-1-1,-1 0 1,1 1-1,-1-1 1,1 0-1,-1 1 1,0-1-1,0 0 1,1 0-1,-1 1 1,0-1-1,0 0 1,0 0-1,0-1 1,3-35 66,-3 23-40,2-8 4,0 0 0,7-26 0,-7 41-62,0 0 0,0 1 0,1-1-1,-1 0 1,2 1 0,-1-1 0,1 1-1,0 0 1,0 0 0,8-9-1,-11 14-75,0 1 0,0-1 0,0 0-1,0 0 1,1 0 0,-1 1-1,0-1 1,0 0 0,1 1 0,-1-1-1,0 1 1,1 0 0,-1-1-1,1 1 1,-1 0 0,0 0-1,1 0 1,-1 0 0,0 0 0,1 0-1,-1 0 1,1 1 0,-1-1-1,0 0 1,1 1 0,0 0 0,15 13-2655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1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45 195 9842,'-33'14'4113,"32"-13"-4009,1-1 0,0 0-1,0 0 1,0 0 0,0 0 0,-1 0 0,1 0 0,0 1-1,0-1 1,0 0 0,-1 0 0,1 0 0,0 0-1,0 0 1,0 0 0,-1 0 0,1 0 0,0 0-1,0 0 1,0 0 0,-1 0 0,1 0 0,0 0 0,0 0-1,-1 0 1,1 0 0,0 0 0,0-1 0,0 1-1,0 0 1,-1 0 0,1 0 0,0 0 0,0 0 0,0 0-1,0-1 1,-1 1 0,1 0 0,0 0 0,0 0-1,0 0 1,0-1 0,0 1 0,0 0 0,0 0 0,-1 0-1,1-1 1,0 1 0,0 0 0,0 0 0,0 0-1,0-1 1,0 1 0,0 0 0,0 0 0,0 0-1,0-1 1,0 1 0,0 0 0,0-1 0,4-13 399,-3 12-292,3-14 88,3-4 61,6-39 0,-12 52-181,0 0 0,-1 0 0,0 0-1,0 1 1,-1-1 0,0 0 0,0 0-1,0 1 1,-1-1 0,-3-7 0,2 10 261,-1-1 352,9 3-315,24 6-499,-1 1-1,1 1 0,-1 1 0,-1 2 0,50 22 0,-73-29 23,0 0 0,-1 0 0,0 1-1,1-1 1,-1 1 0,0 0 0,0-1 0,0 1 0,-1 1-1,1-1 1,2 4 0,-5-6 16,1 1 0,0 0 0,0 0 1,-1-1-1,1 1 0,-1 0 0,0 0 0,1 0 0,-1-1 0,0 1 0,0 0 1,0 0-1,0 0 0,0 0 0,-1-1 0,1 1 0,-1 0 0,1 0 0,-1 0 1,1-1-1,-1 1 0,0 0 0,0-1 0,0 1 0,0-1 0,0 1 0,-2 1 1,-5 5 122,0 0 1,0-1 0,-1 0 0,0 0-1,0-1 1,-1 0 0,0-1 0,0 0-1,-21 7 1,9-5 34,-1 0 0,0-2 0,-41 4 0,42-10-461,21 1 252,1 0 0,0 0 0,0 0 0,-1-1-1,1 1 1,0 0 0,-1 0 0,1 0 0,0 0 0,0-1-1,0 1 1,-1 0 0,1 0 0,0 0 0,0-1 0,0 1-1,-1 0 1,1 0 0,0-1 0,0 1 0,0 0 0,0 0-1,0-1 1,0 1 0,0 0 0,-1 0 0,1-1 0,0 1-1,0 0 1,0-1 0,0 1 0,0 0 0,0-1-1,1 1 1,0-2-163,0-1-1,1 1 0,-1 1 0,1-1 0,-1 0 1,1 0-1,0 0 0,0 1 0,0-1 1,0 1-1,0 0 0,0-1 0,5-1 0,9-4-655,1-1-1,0 2 0,0 0 1,0 1-1,1 1 0,33-4 1,3 7-1475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1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96 11538,'43'-30'4120,"-43"30"-4075,0-1 0,0 1-1,0 0 1,1 0 0,-1-1 0,0 1 0,1 0 0,-1 0-1,0-1 1,0 1 0,1 0 0,-1 0 0,0 0-1,1 0 1,-1-1 0,0 1 0,1 0 0,-1 0-1,1 0 1,-1 0 0,0 0 0,1 0 0,-1 0-1,0 0 1,1 0 0,-1 0 0,0 0 0,1 0 0,-1 0-1,1 0 1,-1 1 0,0-1 0,1 0 0,-1 0-1,0 0 1,1 0 0,-1 1 0,0-1 0,0 0-1,1 0 1,-1 1 0,0-1 0,0 0 0,1 1 0,-1-1-1,0 0 1,0 0 0,0 1 0,1-1 0,-1 0-1,0 1 1,0-1 0,0 1 0,0-1 0,0 0-1,0 1 1,0-1 0,0 0 0,0 1 0,0-1-1,0 0 1,0 1 0,0-1 0,0 1 0,0-1 0,0 0-1,0 1 1,-1-1 0,-8 25 1611,1-12-929,0-1 0,-1-1 0,-21 22-1,26-29-522,-1 0 0,0 1 0,0-2 0,0 1 0,0-1 0,-1 1 0,1-2 0,-1 1 0,0 0 0,0-1-1,0 0 1,-7 1 0,10-3-127,1 0-1,-1 1 1,1-1 0,-1 0-1,1-1 1,-1 1-1,1 0 1,-1-1 0,1 0-1,-1 1 1,1-1-1,-1 0 1,1 0-1,0 0 1,0 0 0,0-1-1,-1 1 1,1-1-1,0 1 1,1-1 0,-1 0-1,-2-2 1,2 0-20,-1 0-1,0 0 1,1 0 0,0 0 0,0-1 0,1 1-1,-1-1 1,1 1 0,0-1 0,0 0 0,0-6-1,0 5-82,0-1 0,1 1 0,0 0 0,0-1 0,1 1 0,0 0 0,0 0 0,1-1-1,-1 1 1,1 0 0,0 0 0,1 1 0,-1-1 0,1 0 0,1 1 0,-1-1 0,1 1-1,6-7 1,-8 11-48,0 0 0,-1 0 1,1-1-1,0 2 0,1-1 0,-1 0 0,0 0 0,0 1 0,0-1 0,0 1 0,1-1 1,-1 1-1,0 0 0,0 0 0,0 0 0,1 0 0,-1 1 0,0-1 0,4 1 0,-1 1-244,0 0 0,1 0 0,-1 1 0,0-1 0,0 1 0,7 5 0,21 20-1948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1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11771,'34'36'4075,"-27"-23"-460,-6-23 1176,17-25-3777,-12 24-717,-1 0 0,0 0 1,-1 0-1,0-1 0,3-18 1,-7 30-282,0-1 0,0 1 0,1 0 1,-1-1-1,0 1 0,0 0 0,0-1 0,0 1 1,1 0-1,-1-1 0,0 1 0,0 0 0,1 0 1,-1-1-1,0 1 0,1 0 0,-1 0 0,0-1 1,0 1-1,1 0 0,-1 0 0,0 0 0,1 0 1,-1 0-1,1-1 0,-1 1 0,0 0 1,1 0-1,-1 0 0,0 0 0,1 0 0,-1 0 1,1 0-1,-1 0 0,0 0 0,1 0 0,-1 1 1,0-1-1,1 0 0,-1 0 0,1 0 0,18 9-53,-12-5 103,48 25 44,-42-21-98,1 0 0,1-1 0,-1-1 0,1 0 0,19 5 0,0-4-43,-47-51 1153,8 28-1073,3 10-36,0-1 0,0 1 0,1 0 0,-1-1 0,2 1 0,-1-1 0,1-7 0,0 12-84,0 1 0,0 0-1,0 0 1,1-1 0,-1 1 0,1 0 0,-1 0-1,1-1 1,-1 1 0,1 0 0,0 0 0,0 0 0,-1 0-1,1 0 1,0 0 0,0 0 0,0 0 0,0 0-1,0 0 1,0 1 0,0-1 0,0 0 0,1 1-1,-1-1 1,0 0 0,0 1 0,1 0 0,-1-1 0,0 1-1,0 0 1,1 0 0,0-1 0,48 0-3429,-46 1 3185,34 3-2098,5 5-23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1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34 7738,'22'2'4455,"-20"-2"-4241,0 0-1,0 0 1,-1 0-1,1 1 1,0-1-1,0 0 1,-1 1 0,1-1-1,0 1 1,0-1-1,-1 1 1,1 0-1,-1 0 1,3 1 0,-4-2-125,0 1 0,0-1 0,1 1 0,-1-1 0,0 0 0,0 1 0,0-1 0,0 1 1,0-1-1,0 1 0,1-1 0,-1 1 0,0-1 0,0 0 0,0 1 0,0-1 0,-1 1 0,1-1 1,0 1-1,0-1 0,0 1 0,0-1 0,0 1 0,-1-1 0,1 0 0,0 1 0,0-1 0,-1 1 1,1-1-1,0 0 0,0 1 0,-1-1 0,1 0 0,0 1 0,-1-1 0,1 0 0,-1 0 0,1 1 1,0-1-1,-1 0 0,1 0 0,-1 0 0,1 0 0,-1 1 0,0-1 0,-22 12 2022,3-3-907,1-2 1,-1 0-1,-21 3 1,32-8-838,0-1 1,-1 1-1,1-2 1,0 1-1,0-1 1,0-1-1,0 0 1,0 0-1,-15-4 0,22 5-342,0-1-1,0 0 0,0 0 0,0 0 0,0 0 1,0 0-1,0 0 0,0 0 0,1-1 1,-1 1-1,1-1 0,-1 1 0,1-1 0,-1 0 1,1 1-1,0-1 0,-1 0 0,1 0 0,0 0 1,1 0-1,-1 0 0,0 0 0,0 0 0,1 0 1,-1 0-1,1-1 0,0 1 0,0 0 0,0 0 1,0 0-1,0-1 0,0 1 0,0 0 1,1 0-1,-1 0 0,1 0 0,0 0 0,-1 0 1,1 0-1,0 0 0,0 0 0,0 0 0,0 0 1,1 0-1,-1 1 0,1-1 0,-1 0 0,1 1 1,-1-1-1,1 1 0,0 0 0,0-1 0,-1 1 1,1 0-1,0 0 0,0 0 0,0 0 1,3 0-1,1-1-275,0 1 0,1-1-1,-1 1 1,1 1 0,-1-1 0,1 1 0,0 0 0,-1 1 0,1-1 0,-1 1 0,1 1 0,-1-1 0,1 1-1,-1 0 1,0 1 0,0-1 0,6 5 0,27 19-3087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21.34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252 42 8826,'0'-3'649,"-1"1"1,1-1-1,-1 1 0,0-1 1,0 1-1,1-1 1,-2 1-1,1 0 0,0-1 1,-3-3-1,3 5-477,0 1-1,0-1 1,0 0-1,0 0 1,0 0 0,0 0-1,0 1 1,0-1-1,0 1 1,0-1-1,-1 1 1,1-1 0,0 1-1,0-1 1,-1 1-1,-1 0 1,-1 0-77,1 0 0,-1 1 0,0 0 0,0 0 0,1 0 0,-1 0 1,1 0-1,-1 1 0,1-1 0,-1 1 0,1 0 0,0 0 0,0 0 0,-4 4 0,-11 10 38,1 2-1,1-1 1,-17 25-1,-29 30-88,61-71-50,-1 1 0,0 0-1,0 0 1,0 0 0,1 0 0,-1 0 0,1 1 0,0-1 0,-2 3-1,3-4 1,0 0 0,0 0 0,0 0 0,0 0 0,0 0 0,0 1 0,1-1 0,-1 0 0,0 0 0,0 0 0,1-1 0,-1 1 0,1 0-1,-1 0 1,1 0 0,-1 0 0,1 0 0,-1 0 0,1 0 0,0-1 0,0 1 0,-1 0 0,1-1 0,0 1 0,0 0 0,0-1 0,0 1 0,-1-1 0,1 1-1,2 0 1,4 2 0,0 1 0,0-1 0,0 0-1,1-1 1,-1 0 0,1 0-1,0 0 1,-1-1 0,1 0 0,0-1-1,0 0 1,0 0 0,-1 0-1,1-1 1,0 0 0,-1-1 0,9-2-1,9-5 97,-1-1 0,0-1 0,39-25 0,-15 8 42,-48 28-97,1-1-1,-1 1 1,0-1 0,1 1-1,-1 0 1,1-1-1,-1 1 1,1 0 0,-1 0-1,1-1 1,-1 1-1,1 0 1,-1 0-1,1 0 1,-1 0 0,1-1-1,-1 1 1,1 0-1,-1 0 1,1 0 0,0 0-1,-1 0 1,1 0-1,-1 1 1,1-1 0,-1 0-1,1 0 1,-1 0-1,1 0 1,-1 1 0,1-1-1,0 1 1,-1 17 1564,-1 12-1593,2-25-53,8 42-50,-8-43-28,0-1 1,0 0-1,1 1 0,-1-1 1,1 0-1,0 0 0,0 0 1,0-1-1,0 1 0,0 0 1,1-1-1,-1 1 0,6 3 1,11 4-1465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1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 12499,'-27'-1'8030,"22"0"-7745,0 0 0,0 1 0,-1 0 0,1 0 0,0 1 0,0 0 0,0-1 0,-7 3 0,-21 8 153,1 2 0,1 0 0,-49 30-1,75-40-432,-1 0 0,1 1 0,-1 0 0,1 0 0,0 1-1,-8 9 1,13-13-8,-1 0-1,0 0 1,1 0 0,-1 0-1,1 1 1,-1-1-1,1 0 1,-1 0-1,1 0 1,0 1 0,0-1-1,0 0 1,0 1-1,0-1 1,0 0-1,0 0 1,0 1 0,0-1-1,0 0 1,1 0-1,-1 1 1,0-1 0,1 0-1,-1 0 1,1 0-1,0 0 1,-1 0-1,1 1 1,0-1 0,0 0-1,0-1 1,-1 1-1,1 0 1,0 0-1,0 0 1,0 0 0,0-1-1,1 1 1,-1 0-1,0-1 1,0 1-1,2-1 1,8 7-72,1-1 1,1-1-1,-1 0 0,1-1 1,0 0-1,0-1 1,0 0-1,1-2 0,17 2 1,-12-3-71,0 0 1,0-2 0,0 0-1,0-1 1,0 0 0,20-8 0,-21 5 42,-2 0 60,1 0 0,-1 1-1,1 1 1,0 1 0,0 1-1,30-2 1,-34 7 11,-13 1 672,-19 7 538,-3-3-913,1 0 1,-41 8 0,59-16-232,0 1 1,0 0 0,-1-1-1,1 0 1,0 0-1,0 0 1,-1 0 0,1-1-1,0 1 1,0-1-1,0 0 1,-6-2 0,8 3-13,-1-1 0,1 0 0,0 0 1,-1 0-1,1 0 0,0 0 1,0 0-1,-1 0 0,1-1 0,0 1 1,0 0-1,0-1 0,1 1 1,-1 0-1,0-1 0,0 1 1,1-1-1,-1-1 0,0 0-20,1 1 1,0 0-1,0-1 0,0 1 0,0 0 0,0-1 1,1 1-1,-1 0 0,1 0 0,-1-1 0,1 1 1,0 0-1,0 0 0,0 0 0,0 0 0,0 0 1,0 0-1,1 0 0,-1 0 0,1 0 0,-1 1 1,1-1-1,0 1 0,-1-1 0,1 1 0,0-1 1,0 1-1,0 0 0,3-1 0,0 0-188,0 0 0,0 1 0,0-1 0,0 1 0,0 0 0,1 1 0,-1-1 0,0 1 0,0 0-1,0 0 1,1 1 0,-1-1 0,0 1 0,0 1 0,0-1 0,0 1 0,6 2 0,18 11-1968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1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26 143 10682,'5'-3'417,"-2"2"103,-1-1 0,1 0-1,0 0 1,-1-1-1,1 1 1,-1 0 0,4-6-1,-5 7-312,0-1-1,-1 1 1,1-1 0,-1 0-1,1 1 1,-1-1-1,0 1 1,0-1 0,0 0-1,0 1 1,0-1-1,0 0 1,0 1 0,0-1-1,-1 0 1,1 1-1,-1-1 1,1 1 0,-1-1-1,-1-1 1,-41-79 6756,88 98-5780,-44-16-1184,8 4-45,1 0 0,-1 1-1,0 0 1,0 1 0,-1 0 0,1 0-1,-1 1 1,-1 0 0,1 1-1,9 13 1,-16-20 40,0 0 0,0 0 0,-1 1 0,1-1 0,-1 0 0,1 1 0,-1-1 0,1 1 0,-1-1 0,0 0 0,0 1 0,0-1 0,0 1 0,0-1 0,0 1 0,0-1 0,0 0 0,0 1 0,-1-1 0,1 1 0,-1-1 0,1 0 0,-2 2 0,1 0 10,-1-1 1,0 0-1,0 0 1,0 0-1,0 0 1,0 0-1,0 0 1,-1-1-1,1 1 1,0-1-1,-4 2 0,-4 1 44,0 0 0,0-1 0,0-1 0,0 1-1,-17 0 1,27-2-50,-30 0 52,28-1-98,1 0 0,-1 0 0,1 0 0,-1 0 0,1-1 0,-1 1 1,1 0-1,0-1 0,-1 1 0,1-1 0,-1 1 0,1-1 0,0 1 0,-1-1 0,1 0 0,-2-2 0,4 3-122,0-1-1,0 0 1,0 0 0,0 1-1,0-1 1,0 0-1,0 1 1,1-1-1,-1 1 1,0 0-1,0-1 1,1 1-1,-1 0 1,0 0 0,2 0-1,29-2-1917,13 1-321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1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39 132 14387,'-3'-8'5897,"-9"-18"-3728,-1-4-529,13 6-800,-11-4-264,16 19-496,-5 2-504,5 7-1272,13 0-608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1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62 13811,'6'-7'942,"11"-16"2736,-21 17-2093,-13 7-295,3 2-777,0 1 1,0 0-1,0 1 0,-18 9 0,27-12-439,1 0 0,0 1-1,0 0 1,1 0 0,-1 0-1,0 0 1,-5 7 0,8-8-57,0 0 1,-1 0 0,1 0 0,0 0 0,0 0 0,1 0-1,-1 0 1,0 0 0,1 0 0,-1 0 0,1 0 0,0 0-1,0 1 1,0-1 0,0 0 0,0 0 0,1 4 0,-1-3-41,1-1 0,0 0 0,0 0 0,1 0 0,-1 0-1,0 0 1,1 0 0,-1-1 0,1 1 0,0 0 0,-1-1 0,1 1 0,0-1 0,0 0 0,0 1 0,0-1 0,0 0 0,0 0 0,0 0 0,1-1 0,-1 1 0,4 0 0,9 3-328,0-1 1,20 1-1,-22-2 18,23 2-1158,0-1 0,0-1 0,44-5 0,-68 2 939,0 0 0,-1-1 0,1-1 0,-1 0 1,0-1-1,0 0 0,0 0 0,0-1 0,-1-1 0,1 0 1,-1 0-1,-1-1 0,17-15 0,-25 22 877,0-1 1,-1 0-1,1 0 0,0 1 1,0-1-1,-1 0 0,1 0 1,0 0-1,-1 0 0,1 0 0,-1 0 1,1 0-1,-1 0 0,0 0 1,1 0-1,-1 0 0,0 0 1,0 0-1,0-1 0,0 1 1,0-2-1,-15-24 7492,9 17-8537,-21-28-10,18 30-1184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1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48 255 9834,'-13'10'736,"11"-8"-338,0 0 0,0-1 0,0 1 0,0-1 0,0 0 0,0 1-1,0-1 1,-1 0 0,1 0 0,-5 1 0,7-2-316,-1 0-1,1 0 1,0-1-1,-1 1 0,1 0 1,0 0-1,-1 0 1,1 0-1,0-1 1,0 1-1,-1 0 1,1 0-1,0-1 0,0 1 1,-1 0-1,1 0 1,0-1-1,0 1 1,0 0-1,-1-1 1,1 1-1,0 0 0,0-1 1,0 1-1,0 0 1,0-1-1,0 1 1,0-1-1,-1-23 1610,4-16-567,14-128 2532,-17 168-3652,0 0 0,0 0 0,0 0 0,0-1 0,0 1 0,0 0 0,0 0 0,0 0 0,0-1 0,0 1 0,0 0 0,1 0 0,-1 0 0,0-1 0,0 1 0,0 0 0,0 0 0,0 0 0,1 0 0,-1 0 0,0-1 0,0 1 0,0 0 0,0 0 0,1 0 0,-1 0 0,0 0 0,0 0 0,0 0 0,0 0 0,1 0 0,-1-1 0,0 1 0,0 0 0,1 0 0,-1 0 0,0 0 0,0 0 0,0 0 0,1 1 0,-1-1 0,0 0 0,0 0 0,0 0 0,1 0 0,-1 0 0,0 0 0,0 0 0,0 0 0,0 0 0,1 0 0,-1 1 0,0-1 0,0 0 0,0 0 1,0 0-1,0 0 0,1 0 0,-1 1 0,0-1 0,0 0 0,13 14 11,-10-10 15,6 6 8,0-1 0,1 1 0,0-1 0,1-1 0,21 14 0,-29-20-44,0-1 1,0 1-1,0-1 1,0 0-1,0 0 1,0 0 0,0 0-1,1-1 1,-1 1-1,0-1 1,0 0-1,1 0 1,-1 0-1,0 0 1,0-1-1,1 1 1,-1-1-1,0 0 1,0 0-1,0 0 1,0 0-1,0 0 1,0-1-1,0 0 1,0 1-1,-1-1 1,1 0-1,-1 0 1,1 0-1,2-4 1,4-5 15,0-1 1,0 0-1,-1 0 1,-1-1-1,8-18 0,-6 12 7,-9 22-29,-1 0 1,1 0 0,0 0 0,0 0 0,0 0 0,0 0 0,1 0 0,0 4 0,1 3-39,-1 5-187,1-1 0,7 27 0,-7-35 120,0 0 0,0-1 0,1 1 0,-1-1 0,1 0 0,0 0 1,0 0-1,1 0 0,7 8 0,-10-13 120,0 1 1,0 0-1,0-1 1,-1 1-1,1-1 1,0 1-1,0-1 0,0 1 1,0-1-1,0 0 1,0 0-1,0 1 1,0-1-1,0 0 1,1 0-1,-1 0 1,0 0-1,0 0 1,0 0-1,0 0 0,0 0 1,2-1-1,24-15 541,-17 7-126,0-1 0,12-17 0,-21 27-408,26-43 764,-22 34-628,0-1 0,1 2-1,0-1 1,0 1 0,10-10-1,-15 17-132,0 1-1,0-1 1,-1 0-1,1 1 1,0-1-1,0 1 1,0-1-1,0 1 1,0 0-1,0-1 1,0 1-1,0 0 1,1 0-1,-1 0 1,0-1-1,0 1 1,0 0-1,0 1 1,0-1-1,0 0 1,0 0-1,0 0 1,0 1-1,0-1 1,0 0-1,0 1 1,0-1-1,0 1 1,0-1-1,0 1 1,0 0-1,0-1 1,-1 1-1,1 0 1,0 0-1,0-1 1,-1 1-1,1 0 1,0 0-1,-1 0 1,1 0-1,-1 0 1,1 2-1,4 5-5,-1 0 1,0 1-1,5 14 0,-8-21-27,8 33-547,-6-26-129,-1 1 0,1 0 0,7 13 0,5 3-2376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1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13275,'19'-3'5377,"14"-2"-2768,7-1-2121,8 2-120,-3 4-632,-3 0-689,4 7-2911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1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13 194 11034,'31'-86'4633,"-41"99"-2304,-7 4-1097,7 9-408,3 4-80,7-1-303,7 2-153,3-13-152,-4-4-72,14-2-64,-1-7-32,5-5-176,12 0-120,-7-5-353,-3 0-255,-3-2-776</inkml:trace>
  <inkml:trace contextRef="#ctx0" brushRef="#br0" timeOffset="1">78 0 14067,'7'2'5369,"11"-2"-3929,1 1-311,1-1-401,2 4-248,0 1-624,-3-4-520,-6 9-1009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2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12467,'-26'60'4505,"54"-56"-3881,-9-4-224,-4 0-496,-9-2-536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2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12483,'3'3'7005,"-3"2"-3653,-7 19-3643,3-12 1168,-2 3-760,0 1 0,-1-1 0,0 0 0,-1-1 0,-1 0 0,0 0 0,-1-1 0,-1 0 0,-13 13 0,16-21-74,-4 8 109,23-17 36,13 1-175,0 0 1,0 2 0,0 0-1,0 2 1,38 5 0,-3 5-97,67 20 0,-118-33-2168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61 10866,'-35'-35'2380,"10"10"3405,52 88-3108,-25-53-2590,2 0 0,-1 0 0,2-1 0,-1 1 0,1-1 0,0 0-1,1 0 1,12 13 0,-17-21-63,0 0 0,0 0 0,0 0 0,0 1 0,0-2-1,0 1 1,1 0 0,-1 0 0,0 0 0,1 0 0,-1-1 0,1 1 0,-1-1-1,0 1 1,1-1 0,0 1 0,-1-1 0,1 0 0,-1 0 0,1 0 0,-1 0 0,1 0-1,-1 0 1,1 0 0,-1-1 0,1 1 0,-1 0 0,1-1 0,-1 1 0,1-1-1,-1 0 1,1 1 0,-1-1 0,0 0 0,0 0 0,1 0 0,-1 0 0,0 0-1,0 0 1,0 0 0,2-2 0,3-6 178,0 0 1,-1-1-1,1 1 1,6-21-1,-3 9-132,-7 17-100,0 0 0,0 0 1,0 0-1,0 0 0,1 1 0,0-1 1,-1 1-1,1 0 0,1-1 1,-1 1-1,0 1 0,1-1 1,-1 0-1,1 1 0,0 0 1,0 0-1,0 0 0,0 0 1,0 1-1,0 0 0,0-1 1,0 1-1,1 1 0,-1-1 1,1 1-1,-1 0 0,0 0 0,1 0 1,-1 0-1,0 1 0,1-1 1,-1 1-1,0 0 0,7 3 1,22 10-1816,1-1 0,61 13 0,-82-24 1790,-8-1 160,-1-1 0,0 1 0,0 0 0,1 0 0,-1 0 0,0 0 0,0 1 1,0-1-1,0 1 0,0 0 0,-1 1 0,1-1 0,5 6 0,-36 4 7134,19-9-7485,3-1 360,-1 0 1,1-1 0,0 1-1,-1-1 1,1 0 0,-1-1-1,-8 1 1,12-1-87,0 0-1,0-1 0,0 1 1,0-1-1,0 1 1,0-1-1,1 0 0,-1 1 1,0-1-1,1 0 1,-1 0-1,0-1 0,1 1 1,-1 0-1,1 0 1,0-1-1,-1 1 0,1 0 1,0-1-1,0 0 1,0 1-1,0-1 0,0 0 1,0 1-1,1-1 1,-1 0-1,0 0 0,1 0 1,0 1-1,-1-1 1,1 0-1,0-3 0,-1 4-46,1-1-1,0 1 0,0 0 0,0-1 0,0 1 1,0-1-1,0 1 0,1-1 0,-1 1 0,0-1 1,1 1-1,-1 0 0,1-1 0,-1 1 0,1 0 0,0-1 1,0 1-1,-1 0 0,1 0 0,0 0 0,0 0 1,1-1-1,1 0-67,-1 0 0,1 0 0,-1 1 0,1 0 0,0-1-1,-1 1 1,1 0 0,0 0 0,0 1 0,5-2 0,-1 1-453,0 1-1,0 0 1,1 0-1,-1 0 1,0 1 0,0 0-1,0 0 1,0 1-1,9 2 1,18 14-3814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30.82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277 17 12035,'7'-6'3530,"8"-4"146,-15 10-3618,1 0 0,-1 1 0,1-1 1,-1 0-1,1 1 0,-1-1 0,1 1 0,-1-1 1,1 1-1,-1-1 0,0 1 0,1-1 0,-1 1 1,0-1-1,0 1 0,1-1 0,-1 1 0,0 0 1,0-1-1,0 1 0,0-1 0,0 1 0,1 0 1,-1-1-1,0 1 0,-1 0 0,1-1 0,0 1 1,0-1-1,0 1 0,0 0 0,-1 17 317,0 0 1,-1-1-1,-1 0 0,0 1 0,-10 26 0,-37 85-22,48-125-334,-24 59 164,-3-1-1,-2-1 1,-57 79-1,88-140-174,-4 7 119,-1-1 0,0 0 0,0 0 0,0-1 0,-1 0 0,0 0 0,-7 5 0,5-7 315,8-7-165,15-12-62,-3 9-219,1 1 0,-1 0 0,1 1 0,0 0 0,0 1 0,1 0 0,-1 1-1,1 1 1,0 0 0,0 1 0,-1 0 0,19 2 0,21 4-213,97 20-1,-96-14-72,-44-9 94,-3-1 76,0 1 0,0-1-1,0 0 1,0-1 0,11 0 0,-15-1-191,0 1-1,0-1 0,0 0 1,-1 0-1,1 0 0,0 0 1,0-1-1,-1 1 1,1-1-1,2-1 0,6-4-1639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21.67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 11779,'0'-1'5633,"10"24"-5249,44 35-112,-17-50-200,10-1-88,-4-14-328,2-4-232,-12-5-2313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3:2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50 14363,'93'-45'5097,"-92"44"-4871,0 1 0,0-1 0,0 1 0,0-1 0,0 1 0,1 0 0,-1-1 0,0 1 0,0 0 0,0 0 0,0 0 0,1 0 0,-1 0 0,2 0 0,-2 0-186,-1 0 0,0 1 1,0-1-1,0 0 0,1 0 1,-1 1-1,0-1 0,0 0 1,0 0-1,1 1 1,-1-1-1,0 0 0,0 1 1,0-1-1,0 0 0,0 0 1,0 1-1,0-1 0,0 0 1,0 1-1,0-1 0,0 0 1,0 1-1,0-1 0,0 0 1,0 1-1,0-1 0,0 0 1,0 0-1,0 1 0,-10 18 691,0-4-387,-1-1-1,-1 0 1,0-1 0,-27 23 0,-6 7-104,44-43-245,1 0 1,-1 0-1,1 1 0,-1-1 1,1 0-1,-1 1 1,1-1-1,-1 0 0,1 1 1,0-1-1,-1 0 1,1 1-1,0-1 0,-1 1 1,1-1-1,0 1 1,0-1-1,-1 1 0,1-1 1,0 1-1,0-1 1,0 1-1,0-1 0,0 1 1,0-1-1,0 1 1,0-1-1,0 1 0,0-1 1,0 1-1,0 0 1,17-1-374,1-2 233,26 4-858,-1 2 0,1 1 0,81 22 0,25 4-1625,-88-25 2389,-61-6 280,-1 0-1,1 0 0,-1 0 1,1 0-1,-1 0 0,1 0 1,-1 0-1,0 0 0,1 0 1,-1 0-1,1 0 0,-1 0 0,1 0 1,-1 0-1,1-1 0,-1 1 1,1 0-1,-1 0 0,0-1 1,1 1-1,-1 0 0,0 0 1,1-1-1,-1 1 0,0 0 0,1-1 1,-1 1-1,0-1 0,1 1 1,-1 0-1,0-1 0,0 1 1,0-1-1,1 1 0,-1-1 1,0 0-1,-6-20 1652,-21-20 1042,26 39-2625,-68-91 3681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70 211 7186,'-11'0'915,"-15"2"411,25-2-1209,0 1 0,1-1 0,-1 0 0,0 0-1,0 1 1,1-1 0,-1 0 0,0 1-1,0-1 1,1 0 0,-1 1 0,0-1 0,1 1-1,-1-1 1,1 1 0,-1 0 0,0-1 0,1 1-1,0 0 1,-1-1 0,1 1 0,-1 0 0,1-1-1,0 1 1,-1 1 0,-10 19 3436,5-15-864,6-13 2597,9-34-4745,-2-1 0,-2 0 0,0-44 0,-5 84-505,0-22 269,0 15 729,2 24-1013,1 1-1,0 0 1,1 0 0,11 28-1,-13-39-42,0 1 1,1-1-1,0 0 0,0 0 0,0-1 0,0 1 1,1 0-1,-1-1 0,1 0 0,0 0 0,1 0 1,-1 0-1,1-1 0,-1 0 0,1 0 0,0 0 1,8 3-1,-12-6 12,1 1-1,0-1 1,0 0 0,0 0 0,0 0 0,0 0-1,-1 0 1,1 0 0,0 0 0,0-1 0,0 1-1,0-1 1,-1 1 0,1-1 0,0 0 0,0 0-1,-1 0 1,1 0 0,-1 0 0,1 0 0,-1 0-1,1 0 1,-1-1 0,0 1 0,1 0 0,-1-1-1,0 1 1,0-1 0,0 0 0,0 1 0,0-3-1,4-6-47,0 0 0,-1 0 0,6-20 0,12-54 291,-16 109 290,0 26-1160,-1-5-818,4-4-607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12731,'97'-88'7649,"-97"98"-5752,-3 10-489,0 2-360,3 16-664,0-1-104,13 4-264,1-10 24,12-14-48,0 0-144,5-16-168,10-1-200,-13-3-400,1-7-208,-6-3-681,-17-5-111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39 15675,'21'-3'6098,"26"-9"-4626,2 3-304,3 4-640,-15-3-528,-6 6-1096,-5 7-728</inkml:trace>
  <inkml:trace contextRef="#ctx0" brushRef="#br0" timeOffset="1">1 185 11923,'19'-4'5185,"38"-1"-2001,16-7-2432,7 1-1032,-2 6-840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34 154 12491,'-24'28'2338,"14"-19"490,14-34-428,-2 13-2006,2-10 277,1-1-1,1 1 1,1 0-1,19-41 1,-26 63-663,0 0 0,0 0 0,0 0 0,1 0 0,-1 0 0,0 0 0,0-1 0,0 1 0,0 0 1,0 0-1,0 0 0,0 0 0,0 0 0,1 0 0,-1 0 0,0 0 0,0 0 0,0 0 0,0-1 0,0 1 0,1 0 1,-1 0-1,0 0 0,0 0 0,0 0 0,0 0 0,0 0 0,1 0 0,-1 0 0,0 0 0,0 0 0,0 0 0,0 0 1,0 0-1,1 0 0,-1 1 0,0-1 0,0 0 0,0 0 0,0 0 0,0 0 0,0 0 0,1 0 0,-1 0 0,0 0 1,0 0-1,0 0 0,0 1 0,0-1 0,0 0 0,0 0 0,0 0 0,0 0 0,0 0 0,1 1 0,6 14 207,8 31-142,-10-29-32,-5-17-39,2 7-66,1 1 0,0-1 0,0 0 0,0 0 1,1-1-1,4 7 0,-7-12 33,0 0-1,0 0 1,0 0 0,0 0-1,0 0 1,0 0 0,0-1 0,0 1-1,0 0 1,1-1 0,-1 1-1,0-1 1,0 1 0,0-1-1,1 0 1,-1 1 0,2-1 0,-1 0-6,0 0 1,0-1-1,0 1 1,0-1-1,-1 1 1,1-1-1,0 0 1,0 0-1,-1 1 1,1-1-1,-1 0 1,1-1-1,-1 1 1,1 0-1,2-3 1,3-3 1,-1-1 0,0 0 1,0 0-1,-1-1 0,0 0 0,0 0 0,-1 0 1,0 0-1,-1-1 0,0 1 0,0-1 1,1-12-1,-5 31 123,0 1 0,1-1-1,1 1 1,0-1 0,0 1 0,1-1 0,2 11 0,-3-15-170,1-1 0,-1 1 0,1-1 0,-1 1 0,1-1 0,1 0 0,-1 0 0,0 0 0,1 0 0,0 0 0,0 0 0,0-1 0,1 0 0,-1 1 0,1-1 1,-1 0-1,9 4 0,-10-6-46,0-1 0,1 1 1,-1-1-1,0 1 0,1-1 0,-1 0 1,0 0-1,1 0 0,-1 0 1,0 0-1,1-1 0,-1 1 0,0-1 1,1 0-1,1 0 0,32-18-1915,-30 16 1681,13-9-971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12467,'37'-42'5457,"-46"66"-2849,2 12-1303,-3-4-217,9-4-568,7-4-200,7-7-248,2-8-72,14 1-64,-4-7-152,7-6-480,4 0-360,-7-7-849,-5-4-2736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20 13651,'8'-4'5393,"14"-4"-3777,15 2-383,4 6-497,-1 0-408,-12-2-952,-12 4-536,-8 3-2225</inkml:trace>
  <inkml:trace contextRef="#ctx0" brushRef="#br0" timeOffset="1">0 182 15051,'5'-1'5673,"13"-1"-4304,5 2-393,6-2-368,8 2-224,-11-1-720,4-3-616,5 6-1369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31 132 11771,'-12'17'850,"-7"8"3849,32-61-598,-5 17-3391,-6 11-581,1 1 0,0 0 1,1-1-1,-1 1 0,1 1 0,1-1 1,6-8-1,-10 15-118,0-1 0,0 1 1,0-1-1,0 1 0,0 0 1,0-1-1,0 1 0,1 0 0,-1 0 1,0 0-1,0 0 0,0 0 0,0 0 1,0 0-1,0 0 0,0 1 0,1-1 1,-1 0-1,0 1 0,0-1 1,0 0-1,0 1 0,0-1 0,0 1 1,0 0-1,0-1 0,-1 1 0,1 0 1,0 0-1,1 1 0,30 30 118,-25-25-110,11 14-17,25 25-174,-39-43 145,0 0 1,0 0 0,0 0 0,0 0 0,0-1 0,0 0-1,1 0 1,-1 0 0,1 0 0,4 1 0,-8-3 30,0 0 0,-1 0 1,1 0-1,-1 0 1,1 0-1,0 0 1,-1 0-1,1 0 0,-1 0 1,1 0-1,0-1 1,-1 1-1,1 0 0,-1 0 1,1-1-1,-1 1 1,1 0-1,-1 0 1,1-1-1,-1 1 0,1-1 1,-1 1-1,0 0 1,1-1-1,-1 1 1,1-1-1,-1 1 0,0-1 1,1 1-1,-1-1 1,0 0-1,0 1 0,0-1 1,1 1-1,-1-1 1,0 0-1,3-29 245,-3 18-161,9-107 248,-9 118-400,0 0 0,0 0 1,0 0-1,1 0 1,-1 0-1,0 0 0,0 1 1,1-1-1,-1 0 0,1 0 1,-1 0-1,0 0 0,1 1 1,0-1-1,-1 0 0,1 0 1,-1 1-1,1-1 0,0 0 1,0 1-1,-1-1 0,1 1 1,0-1-1,0 1 0,1-1 1,11 0-1870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94 262 11979,'90'32'5441,"-80"-53"-2145,-14-10-2543,4 1-241,-1-5-872,-3 0-417,4 10-879,-9-2-1104</inkml:trace>
  <inkml:trace contextRef="#ctx0" brushRef="#br0" timeOffset="1">0 0 13083,'21'3'5353,"26"-1"-3313,9 0-703,1 1-601,-5-3-344,-10 5-904,-3 3-512,-5 3-817,-5-1-1159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48 7386,'80'55'3336,"-80"-55"-3131,1 0 0,-1 0 1,1 0-1,-1 0 0,1 0 0,-1 1 0,1-1 0,-1 0 0,1 0 0,-1 0 0,0 1 0,1-1 0,-1 0 0,1 1 1,-1-1-1,0 0 0,1 1 0,-1-1 0,0 1 0,1-1 0,-1 0 0,0 1 0,0-1 0,0 1 0,1-1 0,-1 1 0,0-1 1,0 1-1,0-1 0,0 1 0,0-1 0,0 1 0,0-1 0,0 1 0,0 0 0,-16 3 2562,1-1-2378,14-3-376,-12 4 487,0-1 1,0 0-1,0-1 1,-21 1 0,30-3-390,1 0 0,-1 0-1,0 0 1,1-1 0,-1 1 0,0-1 0,1 0 0,-1 0 0,1 0 0,-1 0 0,1-1 0,0 0 0,0 1 0,0-1-1,-1-1 1,2 1 0,-1 0 0,0-1 0,0 1 0,1-1 0,-1 0 0,1 0 0,0 0 0,-2-4 0,2 5-88,1 0 0,0 0 1,0 0-1,1 0 1,-1 0-1,0 0 0,1-1 1,-1 1-1,1 0 0,0 0 1,-1-1-1,1 1 1,0 0-1,0-1 0,1 1 1,-1 0-1,1 0 1,-1-1-1,1 1 0,-1 0 1,1 0-1,0 0 0,0 0 1,0 0-1,0 0 1,1 0-1,-1 0 0,1 0 1,-1 0-1,1 1 1,-1-1-1,1 0 0,0 1 1,0 0-1,0-1 0,0 1 1,0 0-1,0 0 1,0 0-1,3-1 0,3-1-46,-1 1 1,0-1-1,1 1 0,-1 1 0,1-1 0,-1 1 0,1 1 0,0-1 0,-1 1 0,16 2 0,-16 0-167,0 0-1,-1 0 1,1 1-1,-1 0 1,1 0-1,-1 0 1,0 1-1,0 0 1,0 0-1,-1 1 1,0-1-1,1 1 1,-1 0-1,7 11 1,5 14-2108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22.00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7 12947,'18'-2'5049,"18"2"-3561,12-5-440,9 5-287,3 0-345,-9 2-472,-6-2-352,-20 7-1009,-12-3-807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7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15227,'26'-3'5954,"57"-7"-3658,37-6-576,101-16-255,39 6-105,83 0-488,29 6-168,7 9-240,-23-1-216,-73 6-696,-36 3-280,-88 3-888,-39 1-681,-53 2-1047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23 210 15507,'-18'72'6010,"14"-72"-3954,4-10-672,3-13-495,2-13-273,4-14-592,-4 0-256,-5-1-689,-6 12-567,-7 16-1160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15947,'3'0'5946,"7"-8"-4106,19 0-480,22 1-335,1-6-169,11 5-544,-9 7-320,-10 7-976,-2 7-601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1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39 103 14931,'-39'-38'6178,"39"45"-3634,12 6-1496,9 6-200,6 1-607,-1-2-434,-13-8-799,-3-1-392,0-4-1249,8-5-479</inkml:trace>
  <inkml:trace contextRef="#ctx0" brushRef="#br0" timeOffset="1">190 91 13267,'56'-91'6193,"-61"103"-3032,-7 17-1089,-4 12-399,-10 16-897,-5 8-264,5 3-344,-3-8-144,14-16-824,2-8-649,12-18-1903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30 200 15019,'-3'0'7778,"1"-2"-6370,-1-27-848,-10-57-552,6 42-1320,6 5-672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15491,'8'-56'6090,"20"43"-4074,19 4-1136,12 5-88,6 16-400,-9-4-295,-13 18-154,-21 3-71,-17 4-16,-14 6 112,-30-7 64,-2-2 40,-24-17-8,15-4-96,15-9-584,6-3-544,37-3-1601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14259,'16'3'5489,"23"-1"-4265,3 3-375,2-1-393,-3-2-736,-6 1-1265</inkml:trace>
  <inkml:trace contextRef="#ctx0" brushRef="#br0" timeOffset="1">109 209 15475,'26'-3'5650,"24"-1"-4882,7-2-200,5-2-832,-5 6-977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11210,'5'2'10039,"-5"-2"-9875,-2 19 1319,-1-1-1038,0 7-136,-6 78 684,8-90-807,1 0 0,1 0 1,0 0-1,1 0 0,0-1 1,5 16-1,-6-24-133,1 0 1,-1-1-1,1 1 1,0 0-1,0-1 1,1 1-1,-1-1 1,1 0-1,0 0 1,0 0-1,0 0 0,0 0 1,0-1-1,0 1 1,1-1-1,5 3 1,-3-2-2,1-1 0,0 0 0,-1 0-1,1 0 1,0-1 0,0 0 0,0-1 0,0 1 0,7-2 0,11-1-20,-1-2 1,0 0 0,0-2-1,33-12 1,-45 14-235,-8 3-84,1 0-1,-1-1 1,0 1 0,0-1 0,1 0 0,-1 0 0,0-1 0,0 1 0,3-4 0,0-1-2104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128 202 11682,'-6'-2'7709,"-4"-11"-7246,3 3 390,-58-113 2763,63 118-3211,-1 0 0,1 0 0,-1 0 0,0 0 0,0 1 0,-1-1 0,1 1 0,-1 0 0,-9-7 0,52 20 246,-7 1-712,48 24 1,-70-30-12,0 2 0,0-1 0,-1 1 0,0 1 0,0 0-1,0 0 1,-1 1 0,0 0 0,-1 0 0,8 11 0,-14-17 59,1 0 0,-1 0-1,0 1 1,0-1 0,0 0 0,0 1 0,0-1-1,-1 1 1,1-1 0,-1 1 0,0 0 0,0-1 0,0 1-1,0-1 1,0 1 0,0 0 0,-1-1 0,1 1-1,-1-1 1,0 1 0,1-1 0,-1 0 0,-1 1-1,1-1 1,0 0 0,0 1 0,-1-1 0,1 0-1,-1 0 1,0 0 0,0-1 0,1 1 0,-1 0 0,0 0-1,-5 2 1,-2 2 23,0-1-1,-1 1 1,1-1 0,-1-1 0,0 0-1,-1-1 1,-13 4 0,15-5-121,1 0-129,0 0 0,0 0-1,0-1 1,0 0-1,-1-1 1,1 1 0,0-2-1,-12-1 1,19 2 180,1 0 0,0 0 0,-1 0 1,1 0-1,0 0 0,-1 0 0,1 0 0,0 0 0,-1 0 1,1 0-1,0 0 0,0 0 0,-1-1 0,1 1 1,0 0-1,0 0 0,-1 0 0,1-1 0,0 1 1,0 0-1,-1 0 0,1-1 0,0 1 0,0 0 0,0 0 1,0-1-1,-1 1 0,1 0 0,0-1 0,0 1 1,0 0-1,0-1 0,0 1 0,8-9-1478,19-5-291,14 3 48,4 2 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12571,'2'0'5329,"-4"6"-3241,-3-1 1865,7 1-3649,8 12-104,79 36-64,-37-44-48,2-12 64,0-1-104,-17-4-320,-11 1-264,-15-2-800,-9-5-312,-5-4-481,1-2-1096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22.33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30 12355,'6'0'4809,"7"0"-3193,13 0-1136,13-2-144,14-3-624,2 4-632</inkml:trace>
  <inkml:trace contextRef="#ctx0" brushRef="#br0" timeOffset="1">567 109 13379,'3'36'5409,"2"-49"-3377,4-10-1327,0 2-193,-3-8-632,-3-2-536,-1 4-1009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83 14347,'-57'-49'5649,"95"40"-4016,5-1-73,5 2-712,0 1-232,-10 10-488,-6 1-320,-12 7-1032,-4 0-712</inkml:trace>
  <inkml:trace contextRef="#ctx0" brushRef="#br0" timeOffset="1">12 156 15603,'1'2'5834,"9"3"-4562,16-5-560,18 5-536,9 0-400,9-4-1192,-5 4-801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24 314 14323,'24'47'5833,"-22"-61"-3496,1-7-1345,2-4-360,0-9-608,-4-5-536,1-2-1016,0 4-521</inkml:trace>
  <inkml:trace contextRef="#ctx0" brushRef="#br0" timeOffset="1">35 44 14467,'-34'-42'5977,"49"42"-3776,14-1-873,7 1-176,11 4-672,1 1-231,0 3-329,0-1-385,-7 3-1103,-2-5-704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13859,'3'2'5633,"8"-2"-2992,5 1-1297,20 1-392,6-2-144,6 0-528,0 0-240,-10-2-888,2 2-728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11891,'-4'-4'6561,"3"3"-5609,-1-1-416,0 0-440,2 1-1160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13499,'2'56'7241,"-7"-54"-3040,5-4-4129,0 1-1088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2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 10322,'-8'-9'12867,"7"8"-11563,-1-1-520,0 1-103,1-1-297,-1 0-144,1 1-160,1-1-80,0 0-424,0 1-433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3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20 196 14491,'-8'-15'5393,"-4"-53"-4096,32 39-425,7 1-360,1 5-152,3 7-752,-3 5-416,-2 6-937,-2 5-1159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3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28 13747,'-41'86'5369,"46"-97"-3769,1-7-463,19-7-633,2 4-168,11 5-224,2 3-120,-7 10-880,-5-4-649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32.94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30 17 11963,'-30'-2'7339,"47"3"-5222,162-7 1637,-82 0-3103,-92 6-642,-3 1-10,-1-1 0,1 0 1,0 0-1,-1 0 1,1 0-1,0 0 0,-1 0 1,1-1-1,-1 1 1,1 0-1,0-1 0,-1 1 1,3-2-1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35.13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1 321 10090,'3'88'7978,"-3"-92"-6042,0-4 1513,1 2-2185,12-38-568,18-70-311,-19 47-177,-4 7-336,-8 15-761,0 12-367,-2 17-896,-1 5-233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22.67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50 41 15251,'-50'-41'5761,"81"51"-4320,8-2-193,10 0-408,6 2-272,-11-10-616,0 0-360,-20-2-1208,-3-3-713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35.49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107 2 9906,'-87'3'5033,"78"-5"-784,-1-1-2184,28 6-761,6-1-216,18 0-320,19 4-96,-3-3-88,1-3-111,-9 2-297,-14-2-80,-15-2-136,-10 4-152,-9-2-449,-2 2-375,-5 6-784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3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10882,'43'-41'4689,"-40"39"-2000,3 7-1401,11 5-344,-3 1-135,7 12-313,-1-3-200,-5 1-432,2-3-200,-5-7-713,-1-1-871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3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11282,'18'-57'4697,"-13"63"-2664,-2 4-273,9 5-375,2 3-305,-6 3-488,1-3-288,-3-5-216,1 0-56,-1-4-32,-4 3-104,-2-3-296,-4-2-328,1 1-841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4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 10762,'38'33'4324,"-37"-32"-4139,-1 0 1,1 0 0,0 0-1,0 0 1,-1-1-1,1 1 1,0 0 0,-1 0-1,1 0 1,-1 0 0,0 0-1,1 1 1,-1-1-1,0 0 1,1 0 0,-1 0-1,0 0 1,0 0-1,0 0 1,0 0 0,0 1-1,0-1 1,0 0-1,-1 0 1,1 0 0,0 0-1,-1 0 1,1 0-1,-1 0 1,1 0 0,-1 0-1,0 1 1,-22 28 1089,19-26-787,1-1-274,0 0 0,-1-1 0,1 0-1,0 0 1,-1 0 0,0 0 0,1 0 0,-1 0 0,0-1-1,-4 1 1,7-2-154,0 1 1,0-1-1,0 0 0,0 0 0,1 0 1,-1 0-1,0 0 0,0 0 0,0 0 1,0 0-1,0 0 0,0-1 0,0 1 0,0 0 1,0 0-1,0-1 0,0 1 0,1-1 1,-2 0-1,1 0-32,1 1 0,-1-1 0,1 0 0,-1 0 0,1 0 0,0 0 0,-1 0 0,1 0-1,0 0 1,0 0 0,-1 0 0,1 0 0,0 0 0,0 0 0,0 0 0,0 0 0,0 0 0,1 0 0,-1 0 0,0 0 0,0 0 0,1-2 0,1-2-13,0-1 1,1 0-1,-1 0 1,1 1-1,0 0 1,1-1-1,-1 1 1,1 0-1,0 1 1,0-1-1,1 1 0,-1 0 1,10-7-1,-10 8-28,1 0 0,-1 1 0,0-1 0,1 1 0,-1 0 0,1 1 0,0-1 0,-1 1 0,1 0 0,0 0 0,0 0 0,0 0 0,0 1 0,0 0 0,0 0 0,0 1 0,0-1 0,4 2 0,-7-2 3,0 1 0,-1-1 0,1 0 0,-1 1 0,1-1 0,-1 1-1,0-1 1,1 1 0,-1 0 0,1 0 0,-1 0 0,0-1 0,0 1 0,1 0 0,-1 1-1,0-1 1,0 0 0,0 0 0,0 0 0,0 1 0,-1-1 0,1 0 0,0 1 0,-1-1 0,1 1-1,0-1 1,-1 1 0,0-1 0,1 1 0,-1-1 0,0 1 0,0-1 0,0 1 0,0-1 0,0 1-1,0 0 1,0-1 0,-1 1 0,1-1 0,-1 2 0,-1 1 21,1 1 0,-1-1 1,-1 0-1,1-1 0,0 1 0,-1 0 1,0-1-1,0 1 0,0-1 0,0 0 1,0 0-1,-8 5 0,-55 27 766,59-31-597,-1-1 0,1-1 1,-1 1-1,1-1 0,-1-1 1,0 1-1,-11-1 0,18-1-157,-1 0 0,1 0 0,0 0-1,-1 0 1,1 0 0,0 0 0,0-1 0,-1 1 0,1-1-1,0 1 1,0-1 0,-1 1 0,1-1 0,0 0-1,0 1 1,0-1 0,0 0 0,0 0 0,0 0-1,0 0 1,0 0 0,1 0 0,-1 0 0,0 0 0,0 0-1,1 0 1,-1-1 0,1 1 0,-1 0 0,1 0-1,-1 0 1,1-1 0,0 1 0,0 0 0,0-1 0,0 1-1,0 0 1,0-1 0,0 1 0,0 0 0,0-2-1,1-2-9,0 0-1,0 0 0,0 0 0,1 1 0,0-1 1,0 1-1,0-1 0,0 1 0,1 0 0,3-5 0,-1 2-34,1 1 0,0 0 0,0 0 0,1 0-1,0 1 1,0 0 0,0 0 0,0 1 0,1 0-1,0 0 1,0 1 0,0 0 0,0 0 0,0 1-1,1 0 1,14-1 0,-22 3 4,0 0 0,0-1 0,1 1 0,-1 0 0,0 0 0,1 0 0,-1 1 0,0-1 0,0 0 0,1 0 0,-1 1 0,0-1 0,0 1 0,0-1 0,0 1 0,1-1 0,-1 1 0,0 0 0,0-1 0,0 1 0,0 0 0,0 0 0,-1 0-1,1 0 1,0 0 0,0 0 0,0 0 0,-1 0 0,1 0 0,-1 0 0,1 1 0,-1-1 0,1 0 0,-1 0 0,0 0 0,1 1 0,-1-1 0,0 3 0,0-2 9,0 1 0,-1 0 0,1 0-1,-1-1 1,0 1 0,0 0 0,1-1 0,-2 1 0,1 0-1,0-1 1,0 0 0,-1 1 0,0-1 0,1 0-1,-1 0 1,0 1 0,-3 1 0,0 0 16,-1 0 0,1-1 0,-1 0 0,-1 0 1,1 0-1,0 0 0,-13 2 0,16-4-108,1 0 1,0-1-1,-1 1 1,1-1 0,-1 1-1,1-1 1,-1 0-1,1 0 1,-1 0-1,1-1 1,-1 1-1,1-1 1,-1 1-1,1-1 1,0 0-1,-1 1 1,1-1-1,0-1 1,0 1-1,0 0 1,-1 0-1,1-1 1,1 1-1,-5-4 1,-5-17-2453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5:4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2 966 10178,'-1'4'4721,"5"4"1681,-4-10-5010,13-42-192,33-87-152,1 30-55,20-19-201,6-7-120,15 3-240,-2 6-160,-16 35-176,-15 21-144,-24 29-576,-16 16-304,-11 8-1041,-4 3-655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0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15 332 11707,'-1'0'123,"1"0"0,-1 0 1,0 1-1,1-1 1,-1 0-1,1 0 1,-1 0-1,1 0 0,-1 0 1,0 0-1,1-1 1,-1 1-1,1 0 1,-1 0-1,1 0 1,-1-1-1,1 1 0,-1 0 1,1 0-1,-1-1 1,1 1-1,-1 0 1,1-1-1,-1 1 1,1-1-1,-1 0 0,10-11 1566,47-26-913,-10 9-85,-8 0-52,-1-2 1,-1-2 0,-2-1 0,-2-1 0,31-44 0,-57 73 264,-7 10-292,-9 22 32,0-2-353,-172 439-1104,145-373 277,30-74 447,5-9 63,0 0 0,-1 0 1,0 0-1,0 0 0,0-1 0,-1 1 1,0-1-1,-1 0 0,1 0 1,-1-1-1,-9 9 0,14-14 27,0 0 0,-1 0 0,1 0 0,0 0 0,0 0 0,-1 0 0,1 0 0,0 0 0,0 0 0,-1 0 0,1 0 0,0 0 0,0 0 0,-1 0 0,1 0 0,0-1 0,0 1 0,-1 0 0,1 0 0,0 0 0,0 0 0,-1 0 0,1-1 0,0 1 0,0 0 0,0 0 0,0 0 0,-1 0 0,1-1 0,0 1 0,0 0 0,0 0 0,0-1 0,0 1 0,0 0 0,-1 0 0,1-1 0,0 1 0,0 0 0,0 0 0,0-1 0,0 1 0,0 0-1,0 0 1,0-1 0,0 1 0,0 0 0,0-1 0,0 1 0,0 0 0,1 0 0,-1-1 0,0 1 0,1-18 8,1 8-13,1 0 1,0 0 0,0 1 0,1 0 0,0 0 0,1 0 0,0 0 0,0 0 0,1 1 0,0 0 0,0 0-1,1 1 1,0 0 0,1 0 0,11-8 0,9-5-235,1 1-1,1 1 1,36-15 0,-48 26-23,1 0 0,-1 1 1,1 1-1,1 1 0,-1 0 0,1 2 1,35-1-1,-51 3 339,-1-1 0,1 1 0,0-1 0,0 0 1,-1 0-1,1 0 0,-1-1 0,1 1 0,-1-1 0,0 0 0,1 0 0,-1 0 1,0 0-1,0 0 0,0-1 0,-1 1 0,4-5 0,2-3 6,-1 0 0,-1 0 1,11-22-1,3-6-1882,-11 27 226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9866,'0'8'675,"1"21"1614,0-29-2252,-1 1 0,0-1-1,0 1 1,1-1 0,-1 1 0,0-1 0,1 0 0,-1 1 0,0-1 0,1 0 0,-1 1 0,0-1 0,1 0 0,-1 1 0,1-1 0,-1 0 0,1 0 0,-1 0 0,1 0 0,-1 1 0,1-1-1,-1 0 1,1 0 0,-1 0 0,1 0 0,-1 0 0,1 0 0,-1 0 0,1 0 0,-1 0 0,1 0 0,-1 0 0,1-1 0,-1 1 0,1 0 0,-1 0 0,1 0 0,-1-1 0,0 1 0,1 0 0,-1-1-1,1 1 1,-1 0 0,0-1 0,1 1 0,-1 0 0,1-1 0,11-8 242,1 0 0,-2-1-1,1 0 1,-2-1 0,15-17-1,-19 20-118,0 0 0,0 0 0,-1-1-1,0 0 1,0 0 0,-1 0 0,0 0 0,-1-1-1,3-10 1,-5 18-79,-1 0 0,0 1-1,0-1 1,1 1 0,-1-1-1,0 0 1,0 1 0,-1-1 0,1 0-1,0 1 1,0-1 0,-1 1-1,1-1 1,-1 1 0,1-1-1,-1 0 1,0 1 0,0 0 0,0-1-1,0 1 1,0 0 0,0-1-1,0 1 1,0 0 0,0 0 0,0 0-1,-1 0 1,1 0 0,0 0-1,-1 0 1,1 0 0,-1 1-1,1-1 1,-1 0 0,1 1 0,-1 0-1,1-1 1,-1 1 0,0 0-1,1 0 1,-1-1 0,-2 2 0,0-1-7,1 0 1,-1 0-1,1 0 1,-1 1-1,1 0 1,-1 0-1,1 0 1,0 0-1,-1 0 1,1 1-1,0 0 1,0-1-1,0 1 1,0 0 0,0 0-1,1 1 1,-1-1-1,1 1 1,-5 4-1,4-1-74,0-1 0,1 1 0,0-1 1,0 1-1,0 0 0,1 0 0,-1 0 0,1 0 0,1 0 0,-1 0 0,1 0 0,0 0 0,2 8 0,-2-11-13,0-1-1,1 1 1,-1 0-1,1-1 0,0 1 1,0 0-1,0-1 1,0 1-1,0-1 1,1 1-1,-1-1 0,1 0 1,-1 0-1,1 1 1,0-1-1,0 0 0,0-1 1,0 1-1,0 0 1,0-1-1,1 1 1,-1-1-1,1 1 0,-1-1 1,1 0-1,-1 0 1,1 0-1,0-1 1,-1 1-1,1 0 0,3-1 1,2 0-48,1 0 0,-1 0 1,0-1-1,0 0 0,0 0 1,0-1-1,0 0 0,0-1 1,-1 0-1,1 0 0,-1-1 1,1 1-1,-1-2 0,10-6 1,4-7-16,0 0 1,34-41 0,-43 45 101,-9 11-26,-1 0 6,1 0-1,-1 0 1,1 0-1,0 0 0,1 0 1,-1 1-1,0-1 1,1 1-1,-1 0 1,6-2-1,-9 11-2247,0 4 361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2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8546,'4'-2'6998,"6"3"-7400,-6 0 1097,12 1-384,10 1 115,1-1-1,0-1 1,52-4-1,-58 3-48,-37 9 267,-3 0-548,4-1-105,1 1 0,-1 0 0,1 1 1,1 1-1,0 0 0,1 0 0,0 1 0,0 1 1,1 0-1,1 1 0,-9 14 0,19-27 0,-1 0-1,1 0 0,-1 0 0,1 0 1,0 0-1,-1-1 0,1 1 1,0 0-1,0 0 0,0 0 0,-1 0 1,1 0-1,0 0 0,0 0 1,0 0-1,1 0 0,-1 0 0,0 0 1,0 0-1,1 0 0,-1 0 1,0 0-1,1 0 0,-1-1 0,2 3 1,-1-2 0,1 1 0,-1-1-1,1 0 1,-1 0 0,1 1 0,0-1 0,0-1 0,0 1 0,0 0 0,0 0 0,3 0 0,9 2 16,-1-1 0,0-1 0,16 0 0,-19-1 16,5 0 24,-1-1 0,1-1 0,-1 0 0,0-1 0,0 0 0,0-1 0,-1-1 0,1 0 0,-1-1 0,0 0 0,20-14 0,12-11 149,71-64 0,-80 63-92,77-63 332,-122 107-316,1 0 0,0 1 0,1 0 0,-8 21-1,11-26-85,-6 15-45,0 0 1,1 1-1,2 0 0,-6 30 0,12-45 7,0-1 1,0 0 0,1 1-1,0-1 1,1 0 0,0 1-1,2 9 1,-2-13 12,1-1-1,-1 1 0,1-1 1,0 0-1,1 0 1,-1 1-1,1-1 1,-1-1-1,1 1 1,0 0-1,0-1 1,1 1-1,6 4 1,-7-5 44,1-1 0,1 0 0,-1 0 1,0 0-1,1 0 0,-1 0 0,1-1 0,-1 0 0,1 0 1,-1 0-1,1-1 0,0 1 0,0-1 0,-1 0 1,1 0-1,0-1 0,-1 0 0,1 0 0,0 0 1,-1 0-1,1 0 0,-1-1 0,6-3 0,11-5 401,-2-1-1,1-1 1,29-25-1,-14 11 104,40-21 309,-74 46-853,0 1 1,0 0 0,0-1-1,1 1 1,-1 0 0,0-1 0,0 1-1,0 0 1,0 0 0,0 0-1,0 0 1,0 0 0,0 0-1,0 0 1,1 0 0,-1 1-1,0-1 1,0 0 0,0 1-1,0-1 1,0 1 0,0-1 0,0 1-1,0-1 1,-1 1 0,1 0-1,0-1 1,0 1 0,0 0-1,0 0 1,-1 0 0,1-1-1,0 3 1,4 4 59,-1 0 0,0 0 1,5 15-1,9 12-52,-16-32-105,0 0 1,0-1 0,0 1 0,0 0 0,0-1 0,1 1 0,-1-1-1,1 0 1,-1 0 0,1 0 0,0 0 0,-1 0 0,1-1 0,0 1 0,-1-1-1,1 1 1,0-1 0,0 0 0,0 0 0,-1-1 0,1 1 0,0 0-1,-1-1 1,1 0 0,3 0 0,0-2-413,1 1 0,-1-1 0,0 0 1,0-1-1,0 1 0,0-1 0,-1 0 0,10-9 0,10-15-3446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22 113 15371,'-21'-99'5754,"47"101"-4322,13-2-560,19-2-528,1-5-616,4 1-1648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116 172 12651,'-15'5'958,"9"-2"-550,1-1 0,-1 0-1,1-1 1,-1 0 0,-9 2 0,14-3-358,0 0-1,0 0 1,0 0-1,0-1 1,0 1 0,0 0-1,0 0 1,0-1-1,0 1 1,0-1 0,1 1-1,-1 0 1,0-1 0,0 0-1,0 1 1,0-1-1,1 1 1,-1-1 0,0 0-1,1 0 1,-1 1-1,1-1 1,-1 0 0,1 0-1,-1 0 1,1 0-1,-1 0 1,1 0 0,0 1-1,-1-1 1,1 0-1,0 0 1,0 0 0,0 0-1,0 0 1,0 0 0,0-1-1,-3-28 1107,-1 1 0,-2-1 0,-10-31 0,14 55-396,-1-1 476,12 7-229,22 13-1037,-1 0-1,0 2 1,40 26 0,-60-35-43,-1 1 0,1 0 0,-1 0 0,-1 1-1,1 0 1,-1 1 0,8 11 0,-15-18 66,1 0-1,-1 1 1,1-1-1,-1 0 1,0 1-1,0-1 1,0 1-1,-1-1 1,1 1-1,-1 0 1,1-1-1,-1 1 0,0 0 1,0-1-1,0 1 1,0 0-1,0-1 1,-1 1-1,1 0 1,-1-1-1,0 1 1,0-1-1,0 1 1,0-1-1,0 1 1,-1-1-1,1 0 1,0 1-1,-1-1 1,0 0-1,0 0 1,1 0-1,-1 0 0,0-1 1,-1 1-1,-2 2 1,-1 0 19,1-1-1,-1 1 1,0-1-1,1 0 1,-14 4 0,17-6-9,-1 0 1,-1 0 0,1 0 0,0-1 0,0 1 0,0-1 0,0 0 0,0 0 0,0 0 0,0 0-1,-1-1 1,1 1 0,0-1 0,-5-2 0,7 3-20,1-1-1,-1 1 1,0-1 0,0 0-1,1 1 1,-1-1 0,0 0-1,1 1 1,-1-1 0,1 0-1,-1 0 1,1 0 0,-1 0-1,1 1 1,0-1 0,0 0-1,-1 0 1,1 0 0,0 0-1,0 0 1,0 0 0,0 0-1,0 0 1,0 0 0,0 0-1,0 0 1,0 0 0,0 0-1,1 0 1,-1 0 0,0 1-1,1-1 1,-1 0 0,0 0-1,1 0 1,-1 0 0,1 0-1,0 1 1,0-2 0,2-2-134,0-1 0,0 1 0,0 0 1,0 0-1,1 0 0,5-4 0,9-3-328,2 0 0,0 0 0,0 2 0,1 1 0,35-10 0,20-8 403,-74 25 105,0 0-1,0 1 1,0-1 0,0 1 0,0-1-1,0 1 1,0 0 0,0 0 0,1 0-1,-1 0 1,0 0 0,0 0 0,0 1-1,0-1 1,0 1 0,0-1 0,0 1-1,0 0 1,0-1 0,-1 1 0,1 0-1,0 0 1,0 1 0,2 1 0,3 4 144,-1 0 0,0 0 0,0 1 0,7 12 0,-9-13-116,0-1 1,0 0-1,0-1 1,1 1-1,-1-1 1,1 1-1,7 4 1,-7-7-109,0 0 0,1 0 1,-1 0-1,1-1 0,0 0 0,0 0 1,-1 0-1,1-1 0,0 0 0,0 0 1,1-1-1,-1 1 0,0-1 1,0-1-1,0 1 0,0-1 0,0 0 1,0 0-1,0-1 0,0 0 0,-1 0 1,1 0-1,0-1 0,-1 0 0,0 0 1,0 0-1,0 0 0,0-1 1,0 0-1,6-7 0,-3-1-1237,-7-6-269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23.00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52 149 13571,'-52'47'5161,"56"-62"-3785,-1-4-287,7-22-473,-1 7-288,-9 0-944,9 5-425,-11 6-679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56 13475,'-39'-43'5497,"68"42"-3240,7-4-729,8 0-496,-5 5-416,-5 0-760,-5-2-552,-13 4-1256,-3 1-1513</inkml:trace>
  <inkml:trace contextRef="#ctx0" brushRef="#br0" timeOffset="1">157 69 12747,'-77'99'4705,"113"-102"-3833,10-1-384,7 3-1096,3 2-1305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0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83 10722,'-32'-58'4347,"32"57"-4208,0 0 0,-1 1 0,1-1 1,-1 0-1,1 1 0,0-1 1,0 0-1,-1 0 0,1 1 0,0-1 1,0 0-1,0 0 0,0 1 1,0-1-1,0 0 0,0 0 0,0 1 1,0-1-1,1 0 0,-1 0 1,0 1-1,0-1 0,1 0 1,-1 0-1,0 1 0,1-1 0,-1 0 1,0 1-1,1-1 0,-1 1 1,1-1-1,0 0 0,0 0 0,-1 1-77,1 0-1,-1 0 0,1 0 0,-1 0 0,1 0 0,-1 0 0,1 0 0,-1 0 1,1 0-1,-1 1 0,1-1 0,-1 0 0,1 0 0,-1 0 0,0 1 0,1-1 1,-1 0-1,1 0 0,-1 1 0,0-1 0,1 0 0,-1 1 0,0-1 1,1 0-1,-1 1 0,0-1 0,1 1 0,-1-1 0,0 0 0,0 1 0,0-1 1,1 1-1,-1-1 0,0 1 0,0-1 0,0 1 0,0-1 0,0 1 0,0-1 1,0 1-1,0-1 0,0 1 0,0 0 0,0 8 85,-1 1 0,0-1 1,0 1-1,-1-1 0,0 0 0,-1 0 0,0 0 1,0 0-1,-5 9 0,-5 8-53,-28 41 1,10-23 566,49-50-656,1 0 0,-1 1 0,1 2 0,0 0 1,0 0-1,0 2 0,0 1 0,0 0 0,0 1 1,0 1-1,0 1 0,-1 1 0,34 10 0,-50-13-255,0 0 0,1 0 1,-1 0-1,0-1 0,1 1 0,-1 0 0,0-1 0,1 0 0,-1 0 0,1 0 0,-1 0 0,1 0 0,-1 0 1,0 0-1,1-1 0,-1 1 0,0-1 0,1 0 0,-1 0 0,4-2 0,6-6-4682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143 112 13043,'-32'-90'4579,"28"68"-2908,4 22-1632,0 0-1,0 0 1,0 0-1,0 0 1,0 0-1,0 0 0,0 0 1,0 1 307,0-1-308,0 0 1,1 0-1,-1 0 1,0 0-1,0 0 1,0 0-1,0 0 1,0 0-1,0 0 1,0 0-1,0 0 1,0 0-1,0 0 0,0 0 1,0 0-1,0 0 1,0 0-1,0 0 1,0 0-1,1 0 1,-1 0-1,0 0 1,0 0-1,0 0 0,0 0 1,0 0-1,0 0 309,0 0-309,1 12 331,-2 1 0,0-1 0,0 0 0,-1 1 0,0-1 0,-7 18 0,-29 69 2,36-94-328,-1 1 29,-20 43-65,22-45 91,-1-1 0,0 0 0,0 0 0,0 1 0,0-2 1,0 1-1,-1 0 0,0 0 0,1-1 0,-4 3 0,20-12-14,0 0-1,1 1 1,0 1-1,0 0 0,30-4 1,-28 7-1032,0 1 0,34 3 0,-34-1-1020,-3-2-578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14371,'2'4'5953,"1"5"-3432,4 12-1721,-1 7-208,-1 8-1024,-2-2-616,-3-5-1689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16307,'0'0'7186,"0"-2"-6298,14-42-384,12-52-112,-14 54-720,-11 5-504,4 22-680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13059,'6'10'1013,"-6"-10"-834,1 1-1,-1 0 0,0 0 0,1 0 0,-1 0 0,1-1 0,-1 1 0,1 0 0,-1 0 0,1-1 1,-1 1-1,1 0 0,0-1 0,0 1 0,-1-1 0,1 1 0,0-1 0,0 1 0,-1-1 0,1 0 1,2 1-1,-2-3 169,1 0-1,0-1 1,-1 1 0,1-1 0,-1 1 0,0-1 0,0 0 0,2-5 0,3-12 578,-4 13-675,0 0 0,0 0 0,0 0-1,1 1 1,0-1 0,0 1 0,1 0 0,6-9 0,-9 14-230,0 1 1,0 0-1,0 0 1,0 0 0,0 0-1,0 0 1,0 0-1,0 0 1,0 0 0,0 0-1,0 1 1,0-1-1,0 0 1,0 1 0,0-1-1,-1 1 1,1-1-1,0 1 1,0-1 0,0 1-1,-1-1 1,1 1-1,1 1 1,21 19 143,-19-17-136,8 8 17,1-1 0,1 0 0,22 13 0,-30-21-39,-1 0 0,1 0 0,0-1 0,-1 0 0,1 0 0,0 0 0,0-1 0,0 0 0,1 0 0,-1-1 0,0 1 0,11-2 0,-16 1 21,1 0 1,0-1 0,-1 1-1,1-1 1,-1 1 0,1-1-1,-1 1 1,1-1-1,-1 0 1,1 0 0,-1 0-1,0 0 1,1 0 0,-1 0-1,0 0 1,0 0-1,0-1 1,0 1 0,0 0-1,0-1 1,0 1 0,0-1-1,0 1 1,-1-1 0,1 1-1,-1-1 1,1 1-1,-1-1 1,0 0 0,1-2-1,0-4 227,-1-1-1,0 0 1,-1 1-1,-1-15 1,0 9-4,-4-19 193,4 25-492,1 0 1,0 0 0,0 0-1,0-9 1,6 6-1264,9 5-705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184 244 15315,'54'31'6170,"-57"-54"-4042,3-3-1248,-2-15-336,2 2-896,-3 2-528,-7 5-1184,-5 6-385</inkml:trace>
  <inkml:trace contextRef="#ctx0" brushRef="#br0" timeOffset="1">0 0 13371,'9'0'5385,"18"5"-2888,19 0-617,24 0-104,11-2-343,13-3-745,0 0-344,-17 0-1104,-11 2-657,-33-1-1463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14931,'8'13'5837,"-1"-3"-3907,11 19-1083,8 44 577,-19-50-1235,1 0 1,18 36-1,-24-56-188,0 0 0,0 0 0,1 1 0,-1-2-1,1 1 1,-1 0 0,1 0 0,0-1 0,4 4-1,-6-6 8,0 1-1,1-1 0,-1 1 1,0-1-1,0 1 0,0-1 1,0 0-1,0 0 0,0 1 1,0-1-1,1 0 0,-1 0 1,0 0-1,0 0 0,0 0 0,0-1 1,1 1-1,-1 0 0,0 0 1,0-1-1,0 1 0,0-1 1,0 1-1,0-1 0,0 1 1,0-1-1,0 0 0,0 1 1,0-1-1,0 0 0,-1 0 1,1 0-1,0 1 0,1-3 1,17-26 236,0-1 1,-2-1 0,20-52 0,-6 16-147,-31 66-178,0 0 0,0 0 0,1 0 0,-1 1 0,0-1 0,1 0 0,-1 0 0,1 0 1,-1 0-1,1 1 0,0-1 0,-1 0 0,1 0 0,0 1 0,-1-1 0,1 0 0,0 1 0,0-1 0,-1 1 0,1-1 0,0 1 0,0 0 0,0-1 0,0 1 0,0 0 0,0-1 0,0 1 0,-1 0 0,1 0 0,0 0 1,0 0-1,0 0 0,0 0 0,0 0 0,0 0 0,0 0 0,0 0 0,0 1 0,0-1 0,1 1 0,14 11-2693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13083,'2'1'5505,"-2"-4"-2824,11-7-601,7-16-344,0-8-199,6-11-409,-1 6-304,-5 6-304,-8 10-200,-1 19-256,-4-1-88,5 13-104,3 8-104,2 10-512,-1 13-352,-2 2-1073,-1-4-503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15203,'8'-2'5938,"12"1"-3714,12-7-1936,12 4-328,1 3-1144,1 2-609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23.33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47 78 14771,'2'-9'578,"-1"3"-92,0 1 0,1-1 0,0 1 1,-1-1-1,2 1 0,-1 0 0,1-1 1,4-6-1,-6 11-370,0 0-1,1 0 1,-1 0-1,0 0 1,0 0 0,1 0-1,-1 0 1,0 0-1,1 1 1,-1-1 0,0 1-1,1-1 1,-1 1 0,1 0-1,2-1 1,-1 1 21,1 0 0,-1 0 0,0 1 0,1-1 1,-1 1-1,1 0 0,-1 0 0,0 0 0,5 2 0,5 3 272,0 0 0,23 16-1,-31-19-359,0 1 0,0 0 0,-1 0-1,1 0 1,-1 0 0,0 1 0,0 0-1,0 0 1,3 7 0,-6-10-32,0 0 0,-1-1 0,1 1 0,-1 0 1,0 0-1,1 0 0,-1 0 0,0 0 0,0 0 0,0 0 0,0 0 0,-1 0 1,1 0-1,0 0 0,-1 0 0,1-1 0,-1 1 0,0 0 0,0 0 0,0 0 1,0-1-1,0 1 0,0-1 0,0 1 0,0 0 0,-1-1 0,-1 2 0,-2 2 56,0-1 0,0 0-1,-1 0 1,1 0 0,-1-1-1,-10 5 1,0-1-17,-65 24 688,73-28-867,-1-1 1,0 0-1,1 0 0,-1-1 0,0-1 0,0 1 0,-14-2 0,23 1 67,0 0-1,0 0 0,0 0 1,0 0-114,0 0 113,0 0 0,1-1 1,-1 1-1,0 0 0,0 0 1,0 0-1,0 0 0,0 0 1,0 0-1,0 0 0,0 0 1,0 0-1,0 0 0,0-1 1,0 1-1,0 0 0,0 0 1,0 0-1,0 0 0,0 0 1,0 0-1,0 0 0,0 0 1,0 0-1,0-1 0,0 1 1,0 0-1,0 0 0,-1 0 1,1 0-1,0 0 0,14-3-1377,15-3-1735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14939,'2'2'472,"0"-1"-1,0 1 1,0-1 0,0 0-1,0 1 1,0-1-1,0 0 1,1 0 0,-1-1-1,0 1 1,4 1-1,-5-3-262,-1 0 0,0 0 0,1 0 0,-1 1 0,0-1 0,1 0 0,-1 0-1,0 0 1,0 0 0,0 0 0,0 0 0,0 0 0,0 1 0,0-1 0,0 0 0,0 0 0,-1 0-1,1 0 1,0 0 0,-1-1 0,-3-38 1181,5 26-1208,0 0 0,1 0 0,1 0 0,0 1 0,1-1 0,1 1 0,-1 0 0,15-25-1,-16 31-207,1 0 0,1 1 0,-1-1 0,1 1 0,0 0 0,0 0-1,1 1 1,0-1 0,0 1 0,0 0 0,1 1 0,-1 0 0,1 0-1,0 0 1,0 1 0,1 0 0,10-3 0,-14 5-80,-1 0-1,0 1 1,1 0 0,-1 0 0,0 0 0,1 0-1,-1 1 1,0-1 0,1 1 0,-1 0 0,6 2-1,-8-3 62,0 1 0,0-1-1,0 1 1,0-1 0,-1 1-1,1-1 1,0 1 0,0 0-1,0 0 1,-1-1 0,1 1-1,0 0 1,-1 0 0,1 0 0,-1 0-1,1 0 1,-1 0 0,1 0-1,-1 0 1,0 0 0,1 0-1,-1 0 1,0 0 0,0 0-1,0 0 1,0 0 0,0 0-1,0 0 1,0 1 0,0-1-1,0 0 1,0 0 0,-1 0-1,1 0 1,0 0 0,-1 0 0,1 0-1,-1 1 1,-3 5-48,1-1 1,-1 1-1,0-1 0,-1 1 1,0-1-1,0-1 0,0 1 1,0-1-1,-1 0 0,-6 5 1,-8 4 234,-40 19-1,7-3 1184,93-30 228,-11-4-1659,0 1 1,32 1 0,-49 3-434,0 0 0,1 1 0,-1 0 0,0 0 0,0 2 0,0-1 0,18 9 0,1 6-3999</inkml:trace>
  <inkml:trace contextRef="#ctx0" brushRef="#br0" timeOffset="1">400 205 14155,'41'-34'6153,"-52"-2"-3024,6 5-776,0 8-945,-2 2-432,6 16-976,-3 4-680,14 9-1481,-2 5-607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12227,'36'81'5197,"-36"-80"-5103,0-1 1,0 1-1,0-1 1,0 0-1,1 1 1,-1-1-1,0 1 1,0-1-1,0 1 1,0-1-1,1 0 1,-1 1-1,0-1 1,0 0-1,1 1 1,-1-1-1,0 0 1,1 1-1,-1-1 1,0 0-1,1 0 1,-1 1-1,1-1 1,-1 0-1,0 0 1,1 1-1,-1-1 1,1 0-1,-1 0 1,0 0-1,1 0 1,-1 0-1,1 0 1,-1 0-1,1 0 1,-1 0-1,1 0 1,-1 0-1,1 0 1,7-12 966,-7 8-477,22-30 1355,-2 0 0,24-57-1,-6 11 329,-39 80-2250,1-1 1,-1 1-1,1 0 0,-1-1 0,1 1 1,-1 0-1,1-1 0,-1 1 0,1 0 1,-1 0-1,1-1 0,-1 1 1,1 0-1,0 0 0,-1 0 0,1 0 1,-1 0-1,1 0 0,0 0 1,-1 0-1,1 0 0,-1 0 0,1 0 1,0 0-1,-1 0 0,1 0 1,-1 0-1,1 1 0,-1-1 0,1 0 1,-1 1-1,1-1 0,-1 0 1,1 1-1,-1-1 0,1 0 0,-1 1 1,1-1-1,-1 1 0,0-1 1,1 1-1,0 0 0,20 23-165,-9-6-602,0 1 0,-2 0 0,0 1 0,13 40 0,-12-31-788,8 16-1456</inkml:trace>
  <inkml:trace contextRef="#ctx0" brushRef="#br0" timeOffset="1">72 227 14483,'6'0'6089,"30"2"-3176,13-4-1705,19 1-1008,8-1-720,-11-1-1664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9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57 218 12091,'-56'46'6409,"60"-56"-816,3-18-3680,3-4-329,-4-16-792,9 3-544,-4-1-1104,-1 7-760,0 23-89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3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14035,'7'5'860,"-5"-3"-409,1 0 0,0 0 0,0 0 0,0-1-1,1 1 1,-1-1 0,5 2 0,-8-3-365,1 0 1,0 0-1,0 0 1,0 0-1,0 0 1,0 0-1,0-1 1,-1 1-1,1 0 1,0 0-1,0-1 1,0 1-1,0-1 1,-1 1-1,1-1 1,0 1-1,-1-1 1,1 1-1,0-1 1,-1 0-1,1 1 1,0-1-1,-1 0 1,1 1-1,-1-1 1,0 0-1,1 0 1,-1 0 0,1 1-1,-1-1 1,0 0-1,1-2 1,6-16 798,-1 0 0,-1-1 0,5-25 0,-10 44-873,0 1 0,0 0 0,0 0 0,0 0-1,0-1 1,0 1 0,0 0 0,0 0-1,0-1 1,0 1 0,0 0 0,0 0 0,0 0-1,0-1 1,0 1 0,0 0 0,0 0 0,1 0-1,-1 0 1,0-1 0,0 1 0,0 0 0,0 0-1,0 0 1,1 0 0,-1-1 0,0 1 0,0 0-1,0 0 1,1 0 0,-1 0 0,0 0 0,0 0-1,0 0 1,1 0 0,-1 0 0,0 0 0,9 5 191,8 18-103,-14-19-54,7 10 2,-6-7-78,0-1-1,1 1 1,-1-1 0,1 0-1,1 0 1,-1-1-1,1 0 1,0 0 0,0 0-1,0 0 1,1-1-1,8 4 1,-14-8 29,0 1 0,1-1 1,-1 0-1,0 1 0,0-1 0,0 0 0,1 0 1,-1 0-1,0 0 0,0 0 0,0 0 0,1-1 1,-1 1-1,0 0 0,0-1 0,0 1 0,0-1 1,0 1-1,0-1 0,1 1 0,-1-1 0,0 0 1,-1 1-1,2-2 0,0 0 49,0 0 0,-1-1 0,1 1 0,-1 0 0,0-1 1,1 1-1,-1-1 0,0 1 0,-1-1 0,2-4 0,0-7 307,0 0 0,-1-1 0,-1-18 0,-1 24-182,1-14 150,-1 16-276,1 1 0,0-1 0,0 0 0,0 0 1,1 0-1,2-7 0,-2 12-144,0 0 1,-1 0-1,1 1 1,0-1-1,1 0 1,-1 0-1,0 0 1,0 1-1,1-1 1,-1 1-1,1-1 0,0 1 1,-1-1-1,1 1 1,0 0-1,0 0 1,0 0-1,0 0 1,-1 0-1,1 0 1,1 1-1,-1-1 1,0 1-1,2-1 0,37-5-2475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30 353 12403,'-18'12'2253,"6"-4"1821,20-23-1465,2-3-1989,-1-1 0,0 0 1,-2 0-1,0 0 0,-1-1 0,-1 0 0,-1 0 0,-1-1 0,2-28 1,-5 42-417,-1-1 0,1 1 1,-1 0-1,0-1 0,-1 1 1,0 0-1,0 0 0,-5-12 1,7 19-196,-1 0 0,1-1 0,0 1 0,0-1 0,0 1 0,0-1 0,0 1 0,0-1 0,0 1 1,0 0-1,0-1 0,0 1 0,1-1 0,-1 1 0,0-1 0,0 1 0,0 0 0,0-1 0,1 1 0,-1-1 1,0 1-1,0 0 0,1-1 0,-1 1 0,0 0 0,1-1 0,-1 1 0,0 0 0,1-1 0,-1 1 1,1 0-1,-1 0 0,0 0 0,1-1 0,0 1 0,23-8-125,-11 4 123,-4 1-29,12-5-22,2 2-1,25-5 1,-42 9-12,-1 1 1,1 1-1,0-1 1,-1 1-1,1 0 1,0 0-1,0 1 1,-1 0-1,1 0 0,-1 0 1,1 1-1,-1-1 1,1 1-1,-1 1 1,8 3-1,-13-5 36,1-1 0,0 1 1,0 0-1,0-1 0,0 1 0,-1 0 0,1 0 0,0 0 0,-1 0 1,1 0-1,-1 0 0,1 0 0,-1 0 0,0 0 0,1 0 1,-1 0-1,0 0 0,1 0 0,-1 0 0,0 0 0,0 0 0,0 0 1,0 0-1,0 0 0,-1 2 0,0 0 10,0 1-1,0-1 1,0 0-1,0 0 1,-1 0-1,0 0 1,1 0-1,-4 4 1,-6 6 69,0-1 1,-20 18-1,27-27-67,-11 10 52,-1-1-1,0 0 1,-1-1-1,-1-1 1,-34 14-1,46-18-325,17-5 4,22-4-245,3-5-12,-11 3-217,36-4 0,-54 8 567,0 1-1,0 0 1,0 0-1,0 1 1,0 0-1,0 0 1,0 1-1,0 0 1,12 5-1,-17-7 179,-1 1 1,0-1-1,1 1 0,-1-1 0,0 1 0,0 0 0,0 0 1,0 0-1,0 0 0,0 0 0,0 0 0,0 0 0,0 0 1,0 0-1,0 0 0,-1 0 0,1 0 0,0 1 0,-1-1 0,1 0 1,-1 1-1,0-1 0,1 0 0,-1 1 0,0 1 0,0 0 71,0-1-1,-1 1 1,0-1-1,1 1 0,-1-1 1,0 1-1,0-1 1,0 0-1,-1 1 0,1-1 1,-1 0-1,-2 4 1,-4 3 275,-1-1 0,0 0 1,0 0-1,-20 13 1,9-8-210,0-2 0,-1 0 0,-40 15 0,58-26-1400,9-3-67,16-5-1335,17-4-1187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13 287 12411,'-11'-9'10890,"10"-6"-7385,12-21-4757,-6 24 2246,77-184 1289,-81 195-2255,-1 0 0,1 0 0,-1 0 0,1 0 0,0-1 0,-1 1 0,1 0-1,0 0 1,0 1 0,-1-1 0,1 0 0,0 0 0,0 0 0,0 0 0,0 1-1,0-1 1,0 0 0,1 1 0,0-1 0,-1 1-19,0 0-1,0 0 1,-1 0 0,1 0 0,0 1 0,-1-1-1,1 0 1,0 1 0,0-1 0,-1 0-1,1 1 1,-1-1 0,1 1 0,0-1-1,-1 1 1,1-1 0,-1 1 0,1-1-1,-1 1 1,1 0 0,-1-1 0,1 2-1,3 7-78,0 0 0,0 0 0,4 17 0,-5-17-55,5 17-1087,2 0 1,1-1-1,19 34 1,-4-17-1475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11474,'4'-5'5770,"2"-3"-449,23-7-4953,9 1-288,17 7-616,12 2-440,1 7-1033,0 3-1480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4 444 9234,'0'0'71,"0"1"0,0-1 1,0 0-1,-1 0 0,1 0 0,0 0 1,0 0-1,0 0 0,-1 0 0,1 0 1,0 1-1,0-1 0,0 0 0,0 0 1,0 0-1,-1 0 0,1 1 0,0-1 1,0 0-1,0 0 0,0 0 0,0 0 1,0 1-1,0-1 0,0 0 0,0 0 1,0 0-1,0 1 0,0-1 0,0 0 1,0 0-1,0 0 0,0 1 0,0-1 1,0 0-1,0 0 0,0 0 0,0 1 1,0-1-1,0 0 0,0 0 0,0 0 1,0 1-1,1-1 0,-1 0 0,0 0 1,0 0-1,0 0 0,0 1 0,0-1 1,1 0-1,-1 0 0,0 0 0,0 0 1,0 0-1,0 0 0,1 0 0,-1 0 1,0 1-1,0-1 0,1 0 0,22 4 1625,33-3-826,-46-2-729,-2 1-32,0-1 0,0 0 0,0-1 0,0 1-1,14-6 1,-21 7-19,1-1 0,-1 0 0,1 0 0,-1 0-1,1 0 1,-1 0 0,0 0 0,0 0-1,1 0 1,-1-1 0,0 1 0,0 0 0,0-1-1,0 1 1,0-1 0,-1 1 0,1-1 0,0 1-1,-1-1 1,1 0 0,-1 1 0,1-1 0,-1 0-1,0 1 1,0-1 0,0 0 0,0 1 0,0-1-1,0 0 1,0 1 0,-1-1 0,1 0-1,-1-2 1,-3-9 614,-1 1 0,0 0 0,-1 0 0,0 1 0,-12-17 0,10 15-124,0 0 1,1 0 0,-10-25 0,16 35-570,0 0 0,1 0 1,-1 0-1,1 1 0,0-1 0,0 0 1,0 0-1,0 0 0,0 0 0,1 0 1,-1 0-1,1 0 0,0 0 0,0 1 1,0-1-1,0 0 0,0 0 0,0 1 1,1-1-1,0 1 0,-1-1 0,1 1 0,0 0 1,0 0-1,0 0 0,0 0 0,1 0 1,-1 0-1,0 0 0,1 1 0,0-1 1,-1 1-1,1 0 0,3-1 0,-1-1-180,1 1 0,-1 0 0,1 1 0,0-1 0,-1 1 0,1 0 0,0 1 1,0-1-1,0 1 0,0 0 0,-1 1 0,1-1 0,0 1 0,0 0 0,-1 1 0,11 3 0,-12-3 34,-1 0 0,1 0-1,-1 0 1,1 1 0,-1-1 0,0 1 0,0 0 0,0 0-1,0 0 1,-1 1 0,1-1 0,-1 0 0,0 1 0,0 0 0,0-1-1,1 6 1,1 3-47,-1-1 0,-1 1 0,0 0-1,0 14 1,-2-18 233,0 0 1,0-1-1,1 1 1,1 0-1,-1-1 0,1 1 1,0-1-1,1 1 1,0-1-1,0 0 0,1 0 1,4 8-1,-4-13 2,-1 1 0,1 0 0,-1-1-1,1 1 1,0-1 0,0 0 0,0-1-1,0 1 1,0-1 0,0 1 0,0-1 0,1 0-1,-1-1 1,0 1 0,1-1 0,-1 0-1,0 0 1,1 0 0,-1-1 0,0 1 0,1-1-1,-1 0 1,5-2 0,0 1-146,0-1 1,0 0-1,-1 0 1,1-1 0,-1 0-1,0-1 1,0 0-1,-1 0 1,0 0-1,11-11 1,-3-1-1225</inkml:trace>
  <inkml:trace contextRef="#ctx0" brushRef="#br0" timeOffset="1">295 4 13331,'15'-3'5577,"22"3"-3136,6 0-1025,9 0-552,3 1-432,-3-1-1192,-2 2-848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13715,'6'1'5345,"19"-1"-3465,14 0-1247,27 0-1322,17-1-503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36 302 12955,'-35'37'4509,"64"-63"531,31-28-4684,-47 38-134,0 0 1,-1-1-1,-1-1 1,18-36-1,-11 10 1529,13-48 0,-31 92-1736,0 0 0,0 0 1,0 0-1,0 0 0,0 0 1,1 0-1,-1 0 0,0 0 1,0 0-1,0-1 0,0 1 1,0 0-1,0 0 0,1 0 0,-1 0 1,0 0-1,0 0 0,0 0 1,0 0-1,0 0 0,0 0 1,1 0-1,-1 0 0,0 0 0,0 0 1,0 0-1,0 0 0,0 0 1,1 0-1,-1 0 0,0 0 1,0 0-1,0 0 0,0 0 0,0 0 1,0 1-1,1-1 0,-1 0 1,0 0-1,0 0 0,0 0 1,0 0-1,0 0 0,0 0 0,0 0 1,0 1-1,0-1 0,1 0 1,-1 0-1,0 0 0,0 0 1,0 0-1,0 0 0,0 1 1,0-1-1,0 0 0,0 0 0,0 0 1,10 16 159,8 22-356,40 100-1525,-24-43-2209,-19-45-847</inkml:trace>
  <inkml:trace contextRef="#ctx0" brushRef="#br0" timeOffset="1">96 294 11763,'2'0'6297,"9"0"-840,17-1-3769,25-8-1216,11 3-223,20-4-610,9 2-423,13-3-1192,1-4-329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23.67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0 184 15619,'112'57'6202,"-109"-70"-4138,1-6-288,-1-17-583,2-5-393,-4-8-648,4 9-456,-1 15-1176,5 8-729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11442,'0'0'262,"1"0"0,-1 0 0,1 0 0,-1 0 0,1 0 0,-1 1-1,1-1 1,-1 0 0,1 0 0,-1 0 0,1 1 0,-1-1-1,1 0 1,-1 1 0,1-1 0,-1 0 0,1 1 0,-1-1 0,0 0-1,1 1 1,-1-1 0,0 1 0,0-1 0,1 1 0,-1-1-1,0 1 1,1 0 0,1 20 2085,-8 19-1181,-1-19-645,-1 1-1,-1-1 0,-19 32 0,21-40-319,-1-1-1,0-1 0,-1 0 1,0 0-1,-1 0 0,0-1 1,-12 9-1,29-22-58,1 0 0,0 1 1,0 0-1,0 0 0,14 0 1,-10 0-84,15 0-84,1 0-1,0 3 1,-1 0-1,1 1 1,-1 2-1,1 1 1,52 17-1,-73-20-443,1 0 0,-1 0 0,1 0 0,0-1 0,0 0 0,0 0 0,0-1 0,16-2 0,-8-5-2066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14779,'2'-3'5801,"-1"-14"-3976,1-7-369,0-20-600,-2-5-432,0-6-1056,3-2-592,0 2-1033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25 144 15771,'1'-124'6362,"20"113"-4010,12 6-1136,4 2-47,-4 9-465,1 9-264,-18 9-280,-9 2-24,-29 10 32,-17 3-48,-6 0-32,-2-5-104,21-14-320,3-7-304,18-11-960,13 1-457,23-3-783,26-5-961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12451,'16'32'1708,"-11"-22"-761,0-1 1,0 1 0,-2 0 0,5 17-1,8-55 3550,11-76-1473,-19 66-2486,2 0 1,2 1-1,26-57 0,-36 90-536,1-1 0,-1 1 0,1 1 0,0-1-1,1 0 1,-1 1 0,0 0 0,1-1-1,0 1 1,0 1 0,5-4 0,-7 5-17,-1 0 0,1 0 0,0 0 0,1 0 1,-1 1-1,0-1 0,0 0 0,0 1 0,0 0 1,1-1-1,-1 1 0,0 0 0,0 0 0,0 0 0,1 1 1,-1-1-1,0 0 0,0 1 0,0-1 0,0 1 1,1 0-1,-1 0 0,0 0 0,-1 0 0,1 0 0,2 2 1,-3-2-21,0 0 1,1 1-1,-2-1 1,1 0 0,0 1-1,0-1 1,0 1-1,-1 0 1,1-1-1,-1 1 1,1-1 0,-1 1-1,1 0 1,-1-1-1,0 1 1,0 0-1,0-1 1,0 1 0,0 0-1,0 0 1,-1-1-1,1 1 1,-1-1-1,1 1 1,-1 0-1,1-1 1,-1 1 0,-1 2-1,-2 4-92,-1 0 1,1 0-1,-12 15 0,3-9 40,0-1 0,-16 14 0,15-16 67,2 1 1,-1 0 0,-15 22-1,28-34 8,-1 1 0,1-1 0,0 1 0,0-1-1,0 1 1,-1-1 0,1 1 0,0-1 0,0 1 0,0-1-1,0 1 1,0 0 0,0-1 0,0 1 0,0-1-1,0 1 1,1-1 0,-1 1 0,0-1 0,0 1 0,0-1-1,0 1 1,1 0 0,-1-1 0,0 0 0,1 1 0,-1-1-1,0 1 1,1-1 0,-1 1 0,1-1 0,-1 0-1,0 1 1,1-1 0,-1 0 0,1 1 0,-1-1 0,1 0-1,-1 0 1,1 1 0,0-1 0,-1 0 0,1 0 0,-1 0-1,1 0 1,-1 0 0,1 0 0,-1 0 0,2 0-1,36 6-568,-35-6 518,68 2-1167,-1-3 0,113-16 0,-98 7 1249,88 1-1,-167 9 49,-1 0 1,1 0 0,0 1-1,-1 0 1,1 0-1,8 3 1,-13-4-28,0 1 1,0-1 0,0 1-1,-1-1 1,1 1-1,0 0 1,0-1 0,-1 1-1,1 0 1,0-1-1,-1 1 1,1 0 0,-1 0-1,1 0 1,-1-1 0,0 1-1,1 0 1,-1 0-1,0 0 1,1 0 0,-1 0-1,0 0 1,0 0-1,0 0 1,0 0 0,0 0-1,0 0 1,0-1-1,0 1 1,0 0 0,0 0-1,-1 0 1,1 0 0,0 0-1,-1 0 1,1 0-1,-1 0 1,1-1 0,-1 1-1,1 0 1,-1 0-1,0 1 1,-2 1 56,0 1 0,0-1-1,0 0 1,0 0 0,0 0-1,-1 0 1,0 0 0,1-1 0,-1 0-1,0 0 1,0 0 0,0 0 0,0 0-1,-1-1 1,1 0 0,0 0 0,-1 0-1,1 0 1,-1-1 0,1 0 0,-7 0-1,-2 0 50,-1 0 0,0-1 0,1-1 1,-1 0-1,-20-6 0,30 7-120,0-1 0,1 1 0,-1-1 0,1 0 0,-1 0 0,1 0 0,-1-1 0,1 1 0,0-1 0,0 0 0,0 0 0,1 0 0,-1 0 0,1 0 0,-1-1 0,1 1 0,0-1 0,0 1 0,1-1 0,-1 0 0,-1-6 0,3 8-35,-1 0-1,1 0 1,0 0-1,0 0 1,0 0-1,0 0 1,0 0 0,1 0-1,-1 0 1,0 1-1,1-1 1,0 0-1,-1 0 1,1 0 0,0 1-1,0-1 1,0 0-1,2-2 1,-1 2-43,0 1 1,0-1-1,0 0 0,1 0 1,-1 1-1,1-1 0,-1 1 1,1 0-1,-1 0 0,1 0 1,0 0-1,0 0 0,-1 1 1,1-1-1,6 1 0,3 0-439,1 0-1,-1 1 0,1 0 1,-1 1-1,14 4 0,22 7-1689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21 11002,'0'-1'327,"0"0"0,0 0 0,0 0 0,0 0 0,0 0 0,0 1 0,0-1 0,0 0 0,0 0 0,-1 0 0,1 0 0,0 0 0,0 0 0,-1 0 0,1 1 0,-1-1 0,1 0 0,-1 0 0,1 1 0,-1-1 0,-1-1 0,2 2-162,-1 0 0,0 0-1,0-1 1,1 1 0,-1 0-1,0 0 1,0 0 0,0 0-1,1 0 1,-1 0 0,0 0-1,0 0 1,1 1 0,-1-1-1,0 0 1,0 0 0,1 1-1,-1-1 1,0 0 0,0 1-1,-5 3 299,1 0 0,0 0-1,0 0 1,-9 9 0,-2 4-247,1 1 1,1 0-1,1 0 1,0 2-1,-12 26 1,24-44-218,-1 1 0,2-1 1,-1 0-1,0 1 0,0-1 1,1 1-1,-1 0 0,1-1 1,0 1-1,0-1 1,0 1-1,0-1 0,0 1 1,1 0-1,-1-1 0,1 1 1,0-1-1,0 0 0,-1 1 1,2-1-1,-1 1 0,0-1 1,0 0-1,1 0 0,-1 0 1,1 0-1,0 0 0,-1 0 1,1 0-1,0 0 0,0-1 1,0 1-1,0-1 0,1 0 1,-1 1-1,0-1 0,1 0 1,-1 0-1,4 1 1,5 2 7,0-1 0,0 0 0,0-1 1,0 0-1,1-1 0,-1 0 0,19-1 1,-13-2-9,0 0 1,-1-2 0,1 0-1,-1-1 1,0 0 0,0-1-1,25-14 1,-17 6 28,0-1-1,-2-1 1,40-35 0,-56 42 171,-9 5 118,2 4-295,0 0 0,0 0 0,0 0 0,1 0 0,-1 0 0,0 0 0,0 1 0,0-1 0,1 0 0,-1 1 0,0-1 0,0 0 0,1 1 0,-1-1 0,0 1 0,1-1 0,-1 1 0,0 0 1,1-1-1,-1 1 0,1 0 0,-1 1 0,-1 1-15,0 0 0,1 1 0,0-1 0,0 1 0,0-1 0,0 1 0,0 0 0,1-1 0,0 1 0,-1 0 0,1 0 0,1-1 0,-1 1 0,1 0 0,-1-1 0,1 1 0,0 0 0,0-1 0,1 1 0,-1-1 0,1 0 0,1 4 1,1-1-39,-1 0 0,1 0 1,0 0-1,1-1 1,-1 1-1,1-1 0,0 0 1,0-1-1,1 1 1,10 6-1,-10-8-29,0 1 0,0-1 0,0-1 1,0 1-1,1-1 0,-1 0 0,1-1 0,0 0 0,0 0 0,-1 0 0,1-1 1,0 0-1,0 0 0,0 0 0,-1-1 0,1 0 0,0-1 0,-1 1 1,1-1-1,-1-1 0,1 1 0,-1-1 0,0 0 0,0 0 0,0-1 1,-1 0-1,1 0 0,-1 0 0,0-1 0,0 0 0,0 0 0,-1 0 1,0 0-1,5-8 0,4-6-588,-9 11 67,2 0-1,-1 0 1,1 1-1,12-12 0,1 5-1170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163 118 13035,'-80'-83'6049,"90"76"-2056,16-4-2921,1 4-184,-7-1-616,16 7-568,-14 1-1376,-12 0-633</inkml:trace>
  <inkml:trace contextRef="#ctx0" brushRef="#br0" timeOffset="1">0 186 16115,'8'2'6050,"9"3"-4666,2-5-600,23 0-1224,-1 0-856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51 285 10378,'-12'10'813,"6"-6"-288,0 0 1,0 1-1,1 0 1,-8 8-1,13-12-485,-1-1-1,1 0 1,0 1-1,0-1 1,0 0-1,-1 1 1,1-1-1,0 0 1,0 1-1,0-1 0,0 0 1,0 1-1,0-1 1,-1 1-1,1-1 1,0 0-1,0 1 1,0-1-1,0 0 1,1 1-1,-1-1 1,0 1-1,0-1 1,0 0-1,0 1 1,0-1-1,0 0 0,0 1 1,1-1-1,-1 0 1,0 1-1,1-1 1,0 1 63,0 0 0,1 0-1,-1-1 1,1 1 0,0 0 0,-1-1 0,1 0 0,-1 1 0,1-1 0,0 0-1,-1 0 1,3 0 0,14 1 61,-1-1 0,1-1 0,-1-1 0,1 0 0,-1-1 0,0-1 0,0-1-1,0 0 1,-1-2 0,30-14 0,-44 20-135,0 0 0,0-1 0,0 1 0,0 0 0,0-1 0,-1 1 0,1-1-1,0 1 1,-1-1 0,0 0 0,1 0 0,-1 0 0,0 0 0,0 0 0,0 0 0,0 0 0,0 0 0,0 0-1,0-4 1,-1 4 60,0 0 0,0-1 0,0 1 0,-1 0 0,1 0 0,-1 0 0,0-1 0,1 1 0,-1 0 0,0 0 0,0 0 0,-1 0 0,1 0 0,0 0 0,-3-3 0,-6-4 439,0-1 1,0 2 0,-1-1-1,0 2 1,-14-8-1,4 3 114,14 9-470,0 0 1,0-1 0,1 0-1,-1 0 1,1-1-1,0 1 1,1-1-1,-1-1 1,1 1-1,0-1 1,0 0-1,-5-8 1,9 13-172,1 0 0,-1-1 0,1 1-1,0 0 1,-1-1 0,1 1 0,0 0 0,0 0 0,0-1-1,0 1 1,0 0 0,0-1 0,0 1 0,0 0 0,1-1 0,-1 1-1,0 0 1,1 0 0,-1-1 0,1 1 0,-1 0 0,1 0-1,0 0 1,-1 0 0,1 0 0,0 0 0,0 0 0,0 0 0,0 0-1,0 0 1,0 0 0,0 1 0,0-1 0,0 0 0,2 0-1,4-3-197,1 0-1,0 1 1,0 0-1,12-2 0,44-9-1610,6 8-596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7042,'106'101'3400,"-77"-117"-1047,-6-2-625,-20-5 409,-5-1-33,-19-4 120,-5-3-31,-2 4-465,2-3-183,7 6-489,8 4-280,15 3-520,16 2-248,14 4-664,10 9-440,1 2-1209,6 5-591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215 231 11314,'-19'21'7559,"16"-18"-7119,-1 0-1,0 0 1,0 0 0,0 0 0,0-1 0,-1 1-1,1-1 1,-1 0 0,1 0 0,-6 1-1,2-1 82,-2 2 259,0-1 0,0-1 0,-14 2 0,22-4-679,-1 1 0,1-1-1,-1 0 1,1 0 0,-1-1 0,1 1-1,-1 0 1,1-1 0,-1 1 0,1-1-1,0 0 1,-1 0 0,1 0 0,0 0 0,0 0-1,0-1 1,0 1 0,0-1 0,-3-2-1,1-1-61,0 1 0,1-1-1,-1-1 1,1 1-1,0 0 1,1-1 0,0 0-1,-1 1 1,-1-11 0,4 15-80,-1-1 0,1 0 1,0 1-1,-1-1 1,1 1-1,0-1 1,0 0-1,0 1 0,0-1 1,0 1-1,1-1 1,-1 1-1,0-1 1,1 0-1,-1 1 0,1 0 1,0-1-1,-1 1 1,1-1-1,0 1 1,0 0-1,0-1 1,0 1-1,0 0 0,0 0 1,0 0-1,1 0 1,-1 0-1,0 0 1,1 0-1,-1 0 0,0 0 1,1 1-1,-1-1 1,1 0-1,-1 1 1,1 0-1,-1-1 0,1 1 1,0 0-1,1-1 1,4 1-272,-1 0 0,1 0 0,0 0 1,-1 1-1,1 0 0,0 0 0,-1 1 0,0 0 1,1 0-1,-1 0 0,0 1 0,11 6 1,5 5-936,-1 0 1,21 20-1,5 3 28,-31-26 1594,-12-8 997,-6-5 392,-13-19 976,10 12-2495,0 1 1,1-1-1,1 0 0,0 0 1,0-1-1,0 1 0,1-1 1,1 1-1,0-1 0,0 0 1,0 0-1,2 1 0,-1-1 1,1 0-1,3-12 0,-3 15-234,1 1-1,0 0 1,0 0 0,0 0-1,1 1 1,0-1-1,0 1 1,0-1 0,1 1-1,0 0 1,0 0-1,0 0 1,0 1 0,1 0-1,0 0 1,0 0-1,0 0 1,0 1 0,1-1-1,-1 1 1,1 1-1,0-1 1,0 1 0,11-3-1,-12 4-39,0 0 0,1 1 1,-1 0-1,0-1 0,1 2 0,-1-1 0,0 1 0,1-1 0,-1 2 0,0-1 0,9 3 0,-12-3 3,0 0-1,0 0 0,0 0 0,0 1 0,0-1 0,0 0 1,-1 1-1,1-1 0,0 1 0,-1 0 0,1-1 0,-1 1 0,0 0 1,1 0-1,-1 0 0,0 0 0,0 0 0,0 0 0,0 0 1,-1 0-1,1 0 0,-1 1 0,1-1 0,-1 0 0,0 0 1,0 1-1,0-1 0,0 0 0,0 1 0,-1 3 0,-1 1-20,0 1 0,-1-1 0,1 0-1,-1-1 1,-1 1 0,0-1-1,-7 11 1,8-12 42,-1 0 0,1 0 0,-1 0 0,2 1 0,-1-1 0,1 1 0,-1 0 0,1 0 0,1 0 0,-1 0 0,0 10 0,2-12 4,1-1-1,0 0 1,0 0 0,0 0 0,0 0 0,0 0 0,1 0 0,-1 0 0,1 0 0,0-1 0,0 1 0,0-1 0,0 1 0,0-1 0,0 1-1,1-1 1,-1 0 0,1 0 0,0-1 0,-1 1 0,6 2 0,8 4 7,0 0-1,28 8 1,-20-8-12,-1-2 1,1-1-1,0 0 0,1-2 0,-1-1 1,39-1-1,-50-2 97,-1 0 1,1-1-1,0 0 1,-1 0-1,1-2 0,-1 1 1,0-2-1,0 0 1,-1 0-1,0-1 0,1 0 1,-2-1-1,1 0 1,15-15-1,-19 11 574,-2 7-398,15 5-579,-13 0 290,60 2-1437,-58-4 702,0 1 0,0-1 0,-1-1 0,1 1 0,0-2 0,14-5 0,3-7-1912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46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12779,'10'2'5585,"12"0"-2352,8 2-1777,2-4-672,7 0-304,3-1-656,-7-2-416,-9 4-896,-17 6-513,-14 9-2840</inkml:trace>
  <inkml:trace contextRef="#ctx0" brushRef="#br0" timeOffset="1">175 80 11698,'-108'99'5370,"123"-84"-2138,8-12-975,13-3-913,6-2-408,7-12-1328,1 7-680,-3 1-336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24.00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157 140 12059,'-8'-3'9591,"-1"-13"-9467,4 7 758,-5-9-81,1-1 1,1 0 0,-8-28 0,16 47-779,0 0-1,0-1 1,0 1 0,0 0 0,0-1 0,0 1 0,0 0-1,0 0 1,0-1 0,0 1 0,0 0 0,0 0-1,0-1 1,1 1 0,-1 0 0,0 0 0,0-1-1,0 1 1,0 0 0,1 0 0,-1-1 0,0 1-1,0 0 1,0 0 0,1 0 0,-1 0 0,0-1-1,0 1 1,1 0 0,-1 0 0,0 0 0,0 0 0,1 0-1,-1 0 1,0 0 0,0 0 0,1 0 0,0 0-1,18-1 298,18 6-204,-23-2-97,-1 0 0,1 1 0,-1 1 0,0 0 0,0 1 0,23 13 0,-34-18-15,1 1 1,-1-1 0,1 1 0,-1 0 0,0-1 0,0 1 0,0 0-1,0 1 1,0-1 0,0 0 0,-1 0 0,1 1 0,-1-1-1,0 1 1,1 0 0,-1-1 0,0 1 0,0 0 0,-1-1-1,1 1 1,-1 0 0,1 0 0,-1 0 0,0 0 0,0 0 0,0-1-1,0 1 1,-1 0 0,1 0 0,-1 0 0,0 0 0,0-1-1,0 1 1,0 0 0,0-1 0,0 1 0,-1-1 0,1 1 0,-1-1-1,-2 3 1,1-1 11,-1 0-1,0-1 0,0 1 0,0-1 1,0 1-1,-1-1 0,1-1 1,-1 1-1,0-1 0,0 1 1,0-1-1,-8 2 0,-10 2 43,-37 4-1,46-8-44,-9 1-669,-1 0 1,1-2 0,-31-2-1,51 0-1683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12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13003,'-3'18'5537,"-5"9"-3393,-2 17-607,-2 5-297,4 1-688,0-6-184,10-8-368,3-8-200,0-12-928,11 0-704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1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26 236 13715,'-8'17'1357,"-9"13"2044,16-34-2022,7-20-321,4-15 183,-3-1 0,-1 0 1,-2-1-1,-2-44 0,-1 92-1140,1 0 0,-1 0-1,1 0 1,1 0-1,-1 0 1,1-1-1,0 1 1,7 9-1,36 51-190,-41-60 49,1-1-1,0 0 1,0 0-1,1 0 1,0-1-1,0 0 1,0 0-1,0-1 0,1 1 1,-1-2-1,1 1 1,15 3-1,-19-6 25,0 0 0,0 0 0,0-1 0,0 0 0,1 0 0,-1 0 1,0 0-1,0-1 0,0 0 0,0 0 0,0 0 0,0 0 0,0 0 0,0-1 0,0 0 0,-1 0 0,1 0 0,-1 0 0,1 0 0,-1-1 0,0 0 0,0 1 0,0-1 0,0 0 0,0-1 0,-1 1 0,5-7 0,-1-1 46,-1 0 0,0 0 0,-1 0-1,0 0 1,0-1 0,-1 0-1,-1 1 1,0-1 0,0 0 0,-1 0-1,-1 0 1,-2-21 0,6 55-182,1 0 0,12 30 0,-4-11-212,-4-3 0,-7-28 255,0 1 0,1-1 0,0 1 0,1-1 0,0 0 0,1 0 0,7 12 0,-11-21 133,-1-1-1,0 1 0,1-1 1,-1 0-1,1 1 0,-1-1 1,1 1-1,-1-1 1,1 0-1,-1 1 0,1-1 1,-1 0-1,1 0 0,0 1 1,-1-1-1,1 0 0,-1 0 1,1 0-1,0 0 0,-1 0 1,1 0-1,-1 0 0,1 0 1,0 0-1,-1 0 1,1 0-1,-1 0 0,1 0 1,0-1-1,-1 1 0,1 0 1,-1 0-1,1-1 0,-1 1 1,1 0-1,-1-1 0,1 1 1,-1 0-1,1-1 0,-1 1 1,1-1-1,-1 1 1,0-1-1,1 0 0,16-25 930,51-123 1898,-68 148-2839,0 1-1,1-1 1,-1 1-1,0-1 1,0 1-1,0 0 1,0-1-1,0 1 1,1-1-1,-1 1 1,0-1-1,0 1 1,1 0-1,-1-1 1,0 1 0,1 0-1,-1-1 1,0 1-1,1 0 1,-1-1-1,1 1 1,-1 0-1,1 0 1,-1-1-1,0 1 1,1 0-1,-1 0 1,1 0-1,-1 0 1,1 0-1,-1 0 1,1-1 0,-1 1-1,1 0 1,-1 0-1,1 1 1,-1-1-1,1 0 1,-1 0-1,1 0 1,-1 0-1,0 0 1,1 0-1,-1 1 1,1-1-1,-1 0 1,1 0-1,-1 1 1,0-1 0,1 0-1,-1 1 1,1-1-1,-1 0 1,0 1-1,0-1 1,1 0-1,-1 1 1,0-1-1,0 1 1,1-1-1,-1 1 1,0 0-1,15 36-109,-13-32 55,30 93-4178,-23-65 1020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1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29 11538,'-60'-18'5970,"81"18"-137,23-2-5385,9-6-120,14 9-1208,6-1-840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1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 14443,'-3'-1'602,"0"1"0,-1-1 1,1 1-1,0 0 0,0 1 0,-1-1 0,1 0 0,0 1 0,0 0 1,-1 0-1,1 0 0,0 0 0,-3 2 0,1-1-244,-1 2 0,1-1-1,0 1 1,0-1 0,1 1 0,-7 8-1,2-2-256,1 0 0,0 1 0,1 0 0,1 1 0,-10 21 0,14-28-107,0 0 1,0 0-1,0 0 0,1 0 1,0 1-1,0-1 0,1 0 1,-1 1-1,1-1 1,0 0-1,1 1 0,0 6 1,0-8-44,0-1 0,1 0 0,-1 0 0,1 0-1,-1 0 1,1-1 0,0 1 0,0 0 0,0-1 0,0 1 0,1-1 0,-1 0 0,0 0 0,1 0 0,0 0 0,0 0 0,-1 0 0,1-1 0,0 1 0,6 1 0,5 2-288,1-1 0,0-1 0,0 0 0,0-1 0,0 0-1,17-1 1,94-8-2106,-106 5 2038,227-24-1150,-254 28 2650,0 0-1,1 0 1,-1 1-1,1-1 0,-12 8 1,-35 13 280,47-21-1214,0-1 0,0 0 0,-1 0-1,1-1 1,-1 0 0,1 0 0,0 0 0,-1-1 0,1 0 0,0 0 0,-1 0 0,-8-4-1,12 4-123,1-1-1,-1 1 0,1 0 0,-1-1 0,1 0 0,-1 0 1,1 1-1,0-1 0,0-1 0,0 1 0,0 0 1,0 0-1,0-1 0,1 1 0,-1-1 0,1 1 0,0-1 1,0 0-1,-1 0 0,2 1 0,-1-1 0,0 0 0,1 0 1,-1 0-1,1 0 0,0 0 0,0 0 0,0 0 0,1-3 1,0 2-51,0-1 0,0 1 1,0 0-1,1 0 0,0 0 0,0-1 1,0 2-1,0-1 0,1 0 1,-1 0-1,1 1 0,0-1 1,0 1-1,0 0 0,1 0 1,-1 0-1,1 1 0,0-1 0,-1 1 1,1 0-1,0 0 0,0 0 1,9-3-1,-2 1-264,0 1 0,1 0-1,-1 0 1,1 1 0,-1 1 0,1 0-1,0 0 1,12 2 0,13 6-1664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1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9266,'19'12'2929,"84"17"-2777,-53-32-304,-11-2 176,-26 3 1176,-13-4 624,-16-4 777,-13-11 7,-12-15-279,-3 0-465,8-6-840,14 9-231,22 4-553,13 2-232,24 9-824,10 6-665,8 17-655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1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15267,'56'80'6210,"-64"-98"-3642,-1-5-936,10-6-679,-4-5-273,8 6-1040,1 5-712,1 10-1721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1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16019,'5'-63'6234,"5"90"-4554,3 1-416,9-7-736,1-3-495,3-12-1290,2-4-839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1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301 220 10778,'-5'15'1900,"0"-1"0,-1 0 0,-8 15 0,10-23-1589,0-1 0,0 1 1,-1-1-1,1 1 0,-2-1 0,1-1 0,0 1 1,-1-1-1,-6 4 0,4-3 80,-1 0 0,1 0 0,-1-1 1,0 0-1,-1-1 0,1 0 0,0-1 0,-1 1 0,0-2 0,-12 2 1,18-3-295,0 0 0,1-1 0,-1 1 1,0-1-1,0 1 0,0-1 1,0 0-1,1 0 0,-1-1 1,0 1-1,1-1 0,-1 0 0,1 0 1,0 0-1,-1 0 0,1-1 1,0 1-1,0-1 0,1 0 0,-1 0 1,1 0-1,-1 0 0,1 0 1,0-1-1,0 1 0,0-1 1,1 1-1,-2-5 0,0 0-104,0 0-1,1-1 0,1 1 1,-1-1-1,1 1 1,1-1-1,-1 1 0,2-1 1,-1 1-1,1-1 1,0 1-1,1-1 0,0 1 1,0 0-1,1 0 1,4-10-1,-4 13-132,-1 1 1,0 0-1,1 0 0,0 0 0,0 0 1,0 0-1,1 1 0,-1-1 1,1 1-1,-1 0 0,1 0 0,0 1 1,1-1-1,-1 1 0,0-1 0,1 1 1,-1 1-1,1-1 0,0 1 0,-1-1 1,1 1-1,0 1 0,0-1 1,0 1-1,-1 0 0,1 0 0,0 0 1,0 1-1,9 1 0,4 3-570,1 0 0,-2 2-1,1-1 1,-1 2 0,0 1 0,-1 0 0,24 17-1,-29-18 552,0 0 1,0 1-1,-1 1 0,0 0 0,-1 0 0,0 1 0,0 0 0,-1 0 0,-1 1 0,11 22 1,-18-34 254,0 1 0,1-1 0,-1 0 0,0 1 0,0-1 0,1 1 0,-1-1 0,0 1 0,0-1 0,0 1 0,0-1 1,0 1-1,0-1 0,0 1 0,0-1 0,0 1 0,0-1 0,0 1 0,0-1 0,0 1 0,0-1 0,0 1 0,0-1 0,-1 1 1,1-1-1,0 0 0,0 1 0,0-1 0,-1 1 0,1-1 0,0 1 0,-1-1 0,1 0 0,0 1 0,-1-1 0,1 0 0,-1 1 1,1-1-1,0 0 0,-1 0 0,1 0 0,-1 1 0,1-1 0,-1 0 0,1 0 0,-1 0 0,1 0 0,-1 0 0,1 0 0,-2 0 1,0 0 232,1 0 1,-1 0-1,0 0 1,0 0-1,0-1 0,1 1 1,-1-1-1,0 1 1,0-1-1,1 0 1,-1 0-1,-2-2 1,-1-2-91,0 0-1,0-1 1,1 0 0,0 0 0,0 0-1,0 0 1,1 0 0,0-1-1,0 0 1,1 0 0,-1 0 0,2 0-1,-1 0 1,1 0 0,0 0-1,0 0 1,1-8 0,0 3-189,0 1-1,1 0 1,0 0 0,1 0-1,0 0 1,0 0 0,1 1 0,1-1-1,0 1 1,7-14 0,-9 21-58,1 0 1,-1-1 0,1 1 0,0 0 0,0 1-1,0-1 1,0 0 0,1 1 0,-1 0 0,1 0 0,-1 0-1,1 0 1,0 0 0,0 1 0,0 0 0,0 0-1,5-1 1,-7 1-31,0 1 0,1 0-1,-1-1 1,0 1 0,0 0 0,1 0-1,-1 1 1,0-1 0,0 0 0,1 1-1,-1-1 1,0 1 0,0 0 0,0 0-1,0 0 1,0 0 0,0 0 0,0 0-1,0 1 1,0-1 0,0 0 0,-1 1-1,1 0 1,-1-1 0,1 1 0,-1 0-1,1 0 1,-1 0 0,0 0 0,0 0-1,1 3 1,-1-3 4,-1 0 0,1 1 0,-1-1 1,0 1-1,0-1 0,0 0 0,0 1 0,0-1 0,0 1 0,-1-1 0,1 0 1,-1 1-1,0-1 0,1 0 0,-1 0 0,0 1 0,0-1 0,-1 0 1,1 0-1,0 0 0,-1 0 0,1 0 0,-1-1 0,1 1 0,-4 2 1,-6 6 84,0-1 0,-1 0 0,-15 8 1,-4 4 170,31-21-219,0 0 1,0 0 0,0 0-1,0 0 1,-1 1 0,1-1-1,0 0 1,0 0 0,0 0-1,0 0 1,0 0 0,0 0-1,0 0 1,0 0 0,0 1-1,0-1 1,0 0 0,-1 0-1,1 0 1,0 0 0,0 0-1,0 1 1,0-1 0,0 0-1,0 0 1,0 0 0,0 0-1,0 0 1,0 0 0,0 1-1,0-1 1,0 0 0,0 0 0,1 0-1,-1 0 1,0 0 0,0 1-1,0-1 1,0 0 0,0 0-1,0 0 1,0 0 0,0 0-1,0 0 1,0 0 0,1 0-1,-1 1 1,0-1 0,0 0-1,0 0 1,0 0 0,0 0-1,0 0 1,0 0 0,1 0-1,-1 0 1,0 0 0,0 0-1,0 0 1,0 0 0,0 0-1,1 0 1,-1 0 0,18 3 12,31-3-335,-43-1 233,11 1-213,0 0 0,0 0 1,-1 2-1,1 0 0,-1 1 0,1 0 0,-1 1 0,0 1 0,27 13 1,-42-18 223,17 6 427,-8-22 1356,-8 13-1622,6-14 90,0 1 0,2 0 1,11-15-1,25-42 348,-42 66-431,-1 0-1,2 1 1,-1-1 0,1 1-1,0 0 1,10-9-1,-14 14-75,1 0 0,-1 0 0,1 0-1,-1 0 1,1 0 0,-1 0 0,1 0 0,-1 1-1,1-1 1,0 1 0,0-1 0,-1 1-1,1 0 1,0-1 0,0 1 0,0 0-1,-1 0 1,1 0 0,0 0 0,0 1-1,-1-1 1,1 0 0,0 1 0,0-1-1,-1 1 1,1 0 0,0-1 0,-1 1-1,1 0 1,-1 0 0,1 0 0,-1 0-1,0 0 1,1 1 0,-1-1 0,1 2 0,95 108-1765,-59-64-1494,-14-20 54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1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14763,'5'-3'6049,"25"-5"-3080,10 0-1265,24-2-567,4-3-161,-10 8-608,-7 2-624,-17-2-1360,-5 4-897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 11178,'0'-1'162,"0"1"-1,1 0 0,-1-1 0,0 1 0,0-1 0,1 1 0,-1 0 1,0-1-1,1 1 0,-1 0 0,0 0 0,1-1 0,-1 1 0,1 0 1,-1 0-1,1-1 0,-1 1 0,0 0 0,1 0 0,-1 0 0,1 0 1,-1 0-1,1 0 0,-1 0 0,1 0 0,-1 0 0,1 0 0,-1 0 1,1 0-1,-1 0 0,1 0 0,-1 0 0,0 0 0,1 0 0,-1 1 1,1-1-1,-1 0 0,1 0 0,-1 1 0,0-1 0,1 0 1,-1 1-1,0-1 0,1 0 0,-1 1 0,1-1 0,-1 2 1,1 0 0,0 0 0,-1-1 0,1 1 0,-1 0 0,0 0 0,1 0 0,-1-1 0,0 1-1,0 0 1,0 0 0,0 0 0,-1 3 0,-2 8 298,-1 0 0,0 0 0,-1 0 0,0 0 0,-12 19 0,-43 60 836,31-49-643,32-45-629,0-1-1,0 1 1,0 0 0,0 0-1,0 0 1,1 1-1,-1-1 1,5 0 0,2-3-3,4-1-136,-1 0 0,1 1 0,0 1 0,1 0 0,-1 1 0,0 0 0,1 1 1,0 1-1,0 0 0,-1 1 0,1 0 0,0 2 0,0 0 0,18 4 1,-28-4 32,10 3-304,-1-1 0,1-1 0,0 0 0,19 1 0,-29-4 334,0 0 1,0-1-1,0 0 1,0 0-1,0 0 0,0 0 1,0-1-1,0 1 1,0-1-1,-1-1 0,1 1 1,-1-1-1,1 1 1,-1-1-1,0 0 1,5-5-1,-7 5 142,0 0 0,1 0 0,-1 0 0,0 0 0,0 0 1,-1 0-1,1-1 0,-1 1 0,1-1 0,-1 1 0,0-1 0,0 1 0,-1-1 1,1 0-1,-1 1 0,0-1 0,0 0 0,0-4 0,1-17 2636,-4 44-2487,2-1 1,0 1-1,1-1 0,3 26 0,-2-39-240,-1 0 0,1-1-1,0 1 1,0-1 0,1 1 0,-1-1 0,1 0-1,0 0 1,0 1 0,1-1 0,-1-1 0,1 1-1,0 0 1,0-1 0,0 1 0,0-1 0,1 0-1,-1 0 1,1 0 0,0 0 0,-1-1 0,1 0-1,5 3 1,-7-5 12,0 1 0,0-1-1,0 1 1,0-1 0,-1 0 0,1 0 0,0 0-1,0 0 1,0 0 0,0 0 0,0 0 0,0-1-1,0 1 1,0-1 0,-1 1 0,1-1-1,0 0 1,0 1 0,-1-1 0,1 0 0,0 0-1,-1-1 1,1 1 0,-1 0 0,1 0 0,-1-1-1,0 1 1,0-1 0,1 1 0,-1-1 0,0 1-1,1-4 1,3-6 62,0 1 0,0 0 1,-2-1-1,4-14 0,-5 19-47,2-10 28,0-1 0,-1 0 1,-1 0-1,0-1 0,-2 1 0,-1-19 0,1 32-211,0 3-526,4 8-460,7 5-927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24.87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137 1 11963,'-20'19'5073,"-12"15"-2889,2 18-928,0 17-87,12 7-489,11-6-208,20-3-288,20-12-184,22-16-352,5-3-368,2-14-1177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32 197 12539,'-32'85'4975,"37"-97"390,32-78-526,-27 57-3857,11-22 428,-21 54-1398,1 0 0,-1 1 0,1-1 0,-1 0 0,1 0-1,-1 0 1,1 1 0,0-1 0,0 0 0,-1 1 0,1-1 0,0 1-1,0-1 1,0 1 0,0-1 0,-1 1 0,1 0 0,0-1-1,0 1 1,0 0 0,0 0 0,0-1 0,0 1 0,0 0-1,0 0 1,0 0 0,0 0 0,0 0 0,0 1 0,0-1 0,0 0-1,0 0 1,0 1 0,0-1 0,0 0 0,0 1 0,-1-1-1,1 1 1,0-1 0,0 1 0,0 0 0,0 0 0,8 5-30,-1 0-1,0 1 1,9 11 0,-6-8 35,11 12-75,-13-12 16,1 0-1,1-1 1,-1 0-1,1 0 1,1-1-1,0 0 1,0-1-1,0-1 1,15 6-1,-26-12 40,0 1 1,0-1-1,1 1 1,-1-1-1,0 0 0,1 1 1,-1-1-1,0 0 0,1 0 1,-1 0-1,0 0 0,1 0 1,-1 0-1,0-1 0,1 1 1,-1 0-1,0-1 1,0 1-1,1-1 0,-1 1 1,0-1-1,0 0 0,0 1 1,0-1-1,0 0 0,0 0 1,0 0-1,0 0 0,0 0 1,0 0-1,0 0 1,0 0-1,-1 0 0,1 0 1,0 0-1,-1 0 0,1-1 1,0-1-1,1-5 21,-1 1 1,0-1-1,0 1 1,-1-1-1,0-12 1,-1 5 17,1 11-35,0-9-21,1-1-1,0 1 0,1 0 1,5-23-1,-6 33-252,0 0-1,0 0 0,1 0 1,-1 0-1,1 0 1,-1 0-1,1 1 1,0-1-1,0 0 0,0 1 1,1 0-1,-1-1 1,0 1-1,1 0 0,0 0 1,-1 0-1,1 1 1,0-1-1,0 1 1,0-1-1,0 1 0,0 0 1,0 0-1,7-1 1,17 0-2587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 9954,'-2'-1'707,"-1"0"0,1 1 0,0 0-1,0-1 1,0 1 0,-1 0 0,1 0 0,0 0-1,0 0 1,-1 1 0,1-1 0,-4 2 0,2-1-195,0 1 1,0 0-1,0 0 1,0 0-1,1 1 1,-5 3-1,-4 5-507,0 1 0,-18 22 0,11-12 1006,12-14-911,1-1 1,-1 1-1,1 0 0,0 1 1,1 0-1,0-1 1,-5 14-1,9-19-88,0-1 0,0 1 0,1-1 0,-1 1 0,1 0 0,0 0 0,0-1 0,0 1 0,0 0 0,0-1 0,0 1 0,1 0-1,-1-1 1,1 1 0,0 0 0,0-1 0,0 1 0,0-1 0,1 1 0,-1-1 0,0 0 0,1 1 0,0-1 0,-1 0 0,1 0 0,0 0 0,0-1 0,0 1 0,1 0-1,-1-1 1,0 1 0,4 1 0,-2-1-7,0 0-1,1-1 1,-1 1-1,1-1 1,-1 0-1,1 0 1,-1 0 0,1-1-1,0 0 1,-1 0-1,1 0 1,0 0-1,-1-1 1,1 0-1,-1 0 1,1 0-1,-1 0 1,7-3-1,5-3 29,-1 0-1,0 0 1,24-18-1,42-42 1461,-82 69-1605,0 0 1,0 0-1,0 0 1,0 0 0,1 1-1,-1-1 1,1 0-1,-1 1 1,1-1-1,0 0 1,0 0 0,0 1-1,0-1 1,1 0-1,-1 1 1,1-1 0,0 4-1,0-2-85,11 62-2041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56 11955,'-13'-55'4689,"17"74"-3129,-1 4-80,2 10-320,0-1-207,-1 1-481,3-1-208,1-7-656,2-3-568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13947,'-2'10'5281,"-3"14"-3897,4 12-295,6 16-353,-4-2-200,4 5-400,-2-6-320,-1-16-896,3-6-617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6:2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13259,'10'-1'5801,"6"-1"-2536,28 2-1985,6 3-112,14-6-472,7-3-143,-22 1-1026,-5-5-575,-18 7-1424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2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 14467,'-7'-7'11907,"6"6"-10755,-1-1-568,1 1-208,-1-1-280,0 0 0,1 1-296,-1-1-336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2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14259,'76'-83'5641,"-77"91"-3848,-6 11-305,2 9-560,0 5-216,4-4-472,1-6-48,14-6-216,1-5-96,1-6-192,7 2-224,0-12-536,-4-3-280,-1-4-585,-5-1-391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2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11514,'8'2'4970,"10"2"-2250,1 0-1384,9-6-623,3 2-161,-3-3-560,-4 0-464,-11 3-833,-5 0-663</inkml:trace>
  <inkml:trace contextRef="#ctx0" brushRef="#br0" timeOffset="1">120 59 12283,'-119'95'4817,"119"-82"-3233,10-2-784,4 0-272,12-6-408,4-3-512,2-7-1080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64 16211,'-4'-63'6194,"21"91"-4714,17-2-416,21-4-520,16-1-304,-2-16-808,-6 2-496,-22-9-1520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11490,'1'-81'4798,"-1"73"-2680,-1 10-123,1 46 644,0-27-2167,-1-1-109,2 1 0,3 30 0,-3-47-346,0 0 0,-1 0 0,1 0 0,0 0 0,1 0-1,-1 0 1,1 0 0,0 0 0,0-1 0,0 1 0,0-1-1,1 1 1,-1-1 0,1 0 0,0 0 0,0 0 0,0 0-1,6 3 1,-7-5-8,1 0-1,-1 0 0,0 0 0,0 0 1,1-1-1,-1 1 0,1-1 0,-1 1 1,0-1-1,1 0 0,-1 0 1,1 0-1,-1-1 0,0 1 0,1 0 1,-1-1-1,4-1 0,-1 0 25,0 0 0,0-1 0,0 0 0,0 0 0,-1 0 0,0 0 0,7-7 0,-1 0 84,-1-1-1,0 0 0,0-1 1,13-24-1,-18 28-184,0 0 0,-1 0 0,0-1 1,0 1-1,0 0 0,-1-1 0,-1 0 0,0 0 0,0 1 0,0-1 0,-1 0 0,-1 0 0,-1-13 0,4 19-1731,6 5-1123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25.24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 0 12283,'7'10'4777,"16"14"-3393,-2 11-136,-3 10-264,0 5-223,-18 2-305,0 2-120,-4 1-208,-9-3-32,2-6-152,-10-4-264,1-13-881,-1-4-919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76 225 12395,'-64'40'4998,"64"-40"-4882,0-1 0,1 1 0,-1 0 0,0 0 0,0-1 0,0 1 1,0 0-1,0-1 0,0 1 0,0 0 0,0 0 0,0-1 0,0 1 0,0 0 0,0-1 0,0 1 0,0 0 0,0 0 0,0-1 1,-1 1-1,1 0 0,0-1 0,0 1 0,0 0 0,0 0 0,0-1 0,-1 1 0,1 0 0,0 0 0,0 0 0,0-1 0,-1 1 0,1 0 1,0 0-1,0 0 0,-1 0 0,1 0 0,0-1 0,-1 1 0,1 0 0,0 0 0,0 0 0,-1 0 0,1 0 0,0 0 0,-1 0 0,1 0 1,0 0-1,0 0 0,-1 0 0,1 0 0,0 0 0,-1 0 0,1 0 0,0 0 0,0 1 0,-1-1 0,1 0 0,0 0 0,0 0 0,-1 0 1,1 0-1,0 1 0,0-1 0,0 0 0,-1 0 0,1 1 0,9-31 1786,-8 30-1899,51-117 1417,-51 115-1411,0 0-1,0 0 0,0 0 1,0 0-1,1 0 0,-1 0 1,1 1-1,-1-1 0,1 1 1,0-1-1,0 1 0,0 0 1,-1-1-1,1 1 0,0 0 1,1 0-1,-1 0 0,0 1 0,0-1 1,0 0-1,0 1 0,1-1 1,-1 1-1,0 0 0,0 0 1,1 0-1,-1 0 0,0 0 1,1 1-1,-1-1 0,0 1 1,0-1-1,0 1 0,0 0 1,1 0-1,-1 0 0,0 0 1,0 0-1,1 1 0,11 6-93,-2 1-1,1-1 1,-1 2-1,15 15 1,-20-17-41,1-1 0,0 0 0,0 0 1,0-1-1,1 0 0,0-1 0,0 0 1,0 0-1,11 3 0,-19-7 136,0-1-1,0 0 0,1 0 1,-1 0-1,0 0 0,0 0 1,0-1-1,0 1 0,0 0 1,1 0-1,-1-1 0,0 1 1,0-1-1,0 1 1,0-1-1,0 1 0,0-1 1,0 0-1,0 1 0,-1-1 1,1 0-1,0 0 0,0 0 1,0 1-1,-1-1 0,1 0 1,-1 0-1,1 0 1,0 0-1,-1 0 0,0 0 1,1-1-1,0 0 0,8-44 624,-8 38-537,2-19 82,-2 15-13,0-1 1,1 0-1,5-20 1,-6 30-247,0 1-1,-1 0 1,1 0-1,0 0 1,0 0 0,0 0-1,0 0 1,1 0-1,-1 0 1,1 0 0,-1 1-1,1-1 1,-1 0 0,1 1-1,0-1 1,0 1-1,0 0 1,-1 0 0,1 0-1,1 0 1,-1 0-1,0 0 1,0 0 0,0 0-1,0 1 1,4-1-1,17 1-2346,2 1-727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6 271 10658,'-5'-6'11379,"5"5"-11131,7-15 1925,20-21-2670,15-10 956,-15 18 427,-1-1 0,-1-1-1,26-42 1,-51 73-863,0 0-1,0 0 1,0 1 0,0-1-1,0 0 1,0 0-1,0 0 1,0 1 0,0-1-1,0 0 1,1 0-1,-1 0 1,0 1 0,0-1-1,0 0 1,0 0-1,0 0 1,1 0-1,-1 0 1,0 1 0,0-1-1,0 0 1,1 0-1,-1 0 1,0 0 0,0 0-1,0 0 1,1 0-1,-1 0 1,0 0-1,0 0 1,1 0 0,-1 0-1,0 0 1,0 0-1,0 0 1,1 0 0,-1 0-1,0 0 1,0 0-1,0 0 1,1 0-1,-1 0 1,0 0 0,0 0-1,0 0 1,1-1-1,-1 1 1,0 0 0,0 0-1,0 0 1,0 0-1,1-1 1,-1 1 0,0 0-1,0 0 1,0 0-1,0 0 1,0-1-1,0 1 1,1 0 0,-1 0-1,0-1 1,4 26 53,-3-19-35,7 44-487,15 79-5380,-14-95 784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 15019,'-57'-13'5897,"70"10"-4160,14 1-969,34-1-896,20 1-848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 13675,'4'-3'5303,"-1"5"-3410,1 10-589,-4 9-1020,-1-1-1,-1 0 0,0 1 0,-2-1 0,0 0 0,-2-1 1,0 1-1,-1-1 0,-1 0 0,0-1 0,-22 33 0,18-29-477,25-30-389,9-8 338,-13 11-137,1 1 1,1 0 0,-1 0 0,0 1-1,1 0 1,-1 1 0,1 0-1,0 1 1,13 0 0,-5-1-1331,-1 0 0,23-5 0,-21 1 490,0-1 0,-1 0 0,0-1 0,21-12 1,-30 13 1693,1 0 0,-1 0 1,9-10-1,-11 10 1002,-2 0 0,1 0 0,-1-1 0,7-12 0,-17 34 3947,-1 16-5412,3-10 357,1-15-346,0 7 18,-1-1-1,2 1 1,-1-1-1,3 18 0,-2-25-24,1 0 0,0-1 0,0 1 0,0 0 0,0 0 0,1-1 0,-1 1 0,1-1 0,0 1 0,0-1 0,0 0 0,1 1 0,-1-1 0,1-1 0,-1 1 0,1 0 0,0 0 0,0-1 0,0 0 0,5 3 0,-4-3 19,0 0-1,1 0 1,-1 0-1,1-1 1,-1 0 0,1 0-1,0 0 1,-1 0-1,1-1 1,0 1 0,0-1-1,-1 0 1,1-1-1,0 1 1,0-1 0,-1 0-1,1 0 1,0-1-1,-1 1 1,1-1 0,-1 0-1,0 0 1,0-1-1,1 1 1,-2-1 0,1 0-1,0 0 1,5-6-1,-2 2 48,0-1 0,0 0 0,-1 0 0,-1 0 0,1-1 0,-1 0 0,0 0 0,-1 0 0,0 0 0,-1-1 0,0 0 0,3-15 0,-4-47 90,-3 55-4935,4 30-332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3 198 12787,'-2'91'4867,"4"-81"-1571,3-14-1758,5-14-171,-9 16-991,60-152 4493,-61 153-4864,0 1 1,0-1 0,1 0 0,-1 0 0,0 0 0,1 1 0,-1-1 0,1 0 0,-1 0 0,1 1-1,-1-1 1,1 0 0,-1 1 0,1-1 0,0 1 0,-1-1 0,1 1 0,0-1 0,-1 1 0,1-1-1,0 1 1,0 0 0,0-1 0,-1 1 0,1 0 0,0 0 0,0-1 0,0 1 0,0 0 0,-1 0-1,1 0 1,0 0 0,0 0 0,0 0 0,0 1 0,0-1 0,-1 0 0,1 0 0,0 0-1,0 1 1,0-1 0,-1 1 0,1-1 0,0 0 0,0 1 0,5 4-55,0-1-1,0 1 1,-1 0 0,8 9-1,-3-3-37,1-1-57,0 0-1,0 0 1,1-1 0,0 0-1,26 12 1,-35-20 140,-1 1 0,1-1 1,0-1-1,0 1 0,-1 0 0,1-1 1,0 1-1,0-1 0,0 0 0,0 0 1,0 0-1,0 0 0,0-1 0,-1 1 1,6-2-1,-5 0 37,-1 1 0,1-1 0,-1 1 0,1-1 1,-1 0-1,0 0 0,0 0 0,0-1 0,0 1 0,0 0 1,-1-1-1,1 1 0,-1-1 0,1 0 0,-1 1 0,0-1 1,0 0-1,1-5 0,1-6 167,0 0 0,-2 0 0,1-27 0,2-16 20,-4 55-302,1 0 0,-1 0 0,1 0 0,0 1 0,-1-1-1,1 0 1,0 1 0,0-1 0,0 0 0,0 1 0,0-1 0,1 1 0,-1 0 0,0-1 0,1 1-1,-1 0 1,1 0 0,-1 0 0,1 0 0,-1 0 0,1 0 0,0 1 0,0-1 0,-1 0 0,1 1-1,0-1 1,0 1 0,2-1 0,6 0-602,0 1 0,0-1 0,0 2 1,11 1-1,-11-2 81,43 6-2479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4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7 11923,'-5'-7'9784,"4"7"-9488,-13 2 3267,9 0-3467,0 0-1,1 0 0,-1 0 0,1 1 0,-8 5 1,-30 30 136,1 2 1,-55 68-1,92-103-241,0 1 0,1-1 1,0 1-1,0 0 0,0 0 0,1 0 0,-4 12 0,6-18 8,0 1-1,0-1 0,0 0 1,0 1-1,0-1 1,0 1-1,0-1 0,0 0 1,0 1-1,0-1 0,0 0 1,1 1-1,-1-1 1,0 1-1,0-1 0,0 0 1,0 1-1,1-1 0,-1 0 1,0 0-1,0 1 0,1-1 1,-1 0-1,0 1 1,0-1-1,1 0 0,-1 0 1,0 0-1,1 1 0,-1-1 1,0 0-1,1 0 1,-1 0-1,0 0 0,1 1 1,-1-1-1,1 0 0,-1 0 1,0 0-1,1 0 0,-1 0 1,1 0-1,21 0 11,-21-1-9,13-1 12,0-1 1,0-1-1,0 0 0,-1-1 1,1-1-1,-2 0 1,1-1-1,0 0 0,21-17 1,17-9 31,-50 33-55,-1-1-1,1 1 1,-1-1 0,1 1-1,-1 0 1,1-1 0,0 1-1,-1-1 1,1 1 0,0 0-1,-1 0 1,1-1 0,0 1-1,0 0 1,-1 0 0,1 0-1,0 0 1,0 0 0,-1 0-1,1 0 1,0 0 0,0 0-1,-1 0 1,1 0-1,0 1 1,-1-1 0,1 0-1,0 1 1,5 19-1817,-2 4 571,15 39-1540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12883,'7'-2'5249,"9"0"-3001,-1 15-159,-1 12-393,-4 6-336,-10 9-783,2 1-241,-4-2-760,4-3-481,6-10-1159,-5-13-1145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13211,'120'-54'5745,"-120"79"-3024,0 2-785,-3 9-904,-3 8-432,9-6-488,-1-3-416,2-5-952,1-9-512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14403,'19'0'6193,"10"0"-3224,17-6-1865,4-1-208,-6-3-728,5 5-704,-17 1-1816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74 243 9842,'-19'9'2305,"-32"22"-1,51-31-2237,0 0 1,0 0-1,-1 0 0,1 1 1,0-1-1,0 0 0,-1 0 1,1 1-1,0-1 0,0 0 1,0 0-1,0 1 0,-1-1 1,1 0-1,0 1 0,0-1 1,0 0-1,0 1 0,0-1 1,0 0-1,0 1 0,0-1 0,0 0 1,0 1-1,0-1 0,0 0 1,0 1-1,0-1 0,0 0 1,0 1-1,0-1 0,0 0 1,1 1-1,-1-1 0,12 9 1489,22 2 116,-14-8-1330,1-1 0,0 0 0,0-1 1,0-2-1,-1 0 0,1-1 0,0-1 0,26-7 0,-43 9-313,-1 0 0,0 0 0,1 0 0,-1 0 0,0-1 0,0 1 0,0-1 0,0 0 0,0 0 0,0 0 0,-1 0 0,5-5 0,-6 6 21,0-1 1,0 1 0,-1-1 0,1 1-1,0-1 1,-1 1 0,1-1-1,-1 1 1,0-1 0,1 0 0,-1 1-1,0-1 1,0 0 0,0 1-1,0-1 1,0 0 0,-1 1 0,1-1-1,0 0 1,-1 1 0,1-1-1,-1 1 1,0-1 0,1 1 0,-3-3-1,-6-12 630,-2 0 0,-16-19 0,17 24-344,1 0 0,1-1 0,0 0 0,0 0 0,-9-23 0,16 33-358,1 0-1,-1 0 1,1 0 0,-1 1 0,1-1 0,0 0 0,0 0-1,0 0 1,0 0 0,0 0 0,0 1 0,0-1-1,0 0 1,1 0 0,-1 0 0,1 0 0,0 1 0,-1-1-1,1 0 1,0 1 0,0-1 0,0 0 0,0 1-1,0-1 1,1 1 0,-1 0 0,0-1 0,3-1 0,0 0-276,1 0 0,-1 1-1,1 0 1,-1-1 0,1 2 0,0-1 0,0 0 0,0 1 0,9-2 0,30 2-2482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33.62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1518 1 10010,'-79'17'2342,"-128"44"-1,125-29-1698,-104 56 1,92-35-579,3 5 0,2 4 1,-116 104-1,-30 60 425,197-184-231,1 2 0,2 1 1,-46 81-1,72-109-164,0 1 1,1 0 0,1 0-1,1 0 1,0 1 0,1 0-1,-3 29 1,7-37-74,1-1 0,0 1 1,1 0-1,0 0 1,0 0-1,1 0 0,1-1 1,0 1-1,0-1 0,1 0 1,1 0-1,-1 0 0,1-1 1,13 18-1,-2-8-17,0 0 1,1-2-1,1 0 1,0-1-1,27 17 1,6 0 83,57 28 0,-25-22 157,1-3 0,169 47 0,193 6 207,-278-65-414,2-8 0,199-6 0,-276-14-46,1-4 0,-1-3 0,-1-5 0,0-4 0,140-50 1,-185 52 17,-1-2 0,-1-2 0,-1-3 0,-1-1 0,-2-2 0,0-1 0,-2-3 0,35-36 0,-52 45 10,0-2 0,-2 0 0,-1-2 0,-1 0 0,-1 0 0,-1-2 0,-2 0-1,-1-1 1,-1 0 0,-2-1 0,-1 0 0,-1-1 0,5-45 0,-11 44 60,-1-1 0,-1 0 1,-2 1-1,-2-1 0,-1 1 0,-1 0 1,-2 0-1,-1 1 0,-2 0 1,-1 0-1,-1 1 0,-2 1 1,-1 0-1,-27-37 0,19 34-4,-1 1 1,-2 2-1,-1 0 0,-1 2 1,-2 1-1,0 2 0,-2 1 1,-1 1-1,0 2 0,-2 1 1,-64-25-1,42 26-45,0 2 0,-1 3 0,-1 3 0,-98-7 0,41 13-84,-166 15 0,133 3-503,0 7 1,2 6 0,-271 86-1,182-12-1501,230-96 1985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0.93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252 258 12643,'16'-22'1198,"9"-7"1533,-26 34-2611,0 1 0,0-1 0,0 0 0,-1 0 1,0 0-1,0 0 0,-4 6 0,-1 7-95,-2-1 0,1 0 0,-2-1 0,0 0 0,-1-1 0,-22 24 0,28-34 47,1 0 0,-1-1 0,0 0 1,-1 1-1,1-2 0,-1 1 0,0 0 0,0-1 0,0 0 0,0-1 0,0 0 1,-1 0-1,1 0 0,-1 0 0,1-1 0,-1 0 0,0-1 0,1 1 0,-1-1 1,0 0-1,-12-3 0,17 3-25,-1-1 0,1 1 0,0-1-1,-1 0 1,1 1 0,0-1 0,-1 0 0,1-1 0,0 1 0,0 0 0,0-1 0,0 1 0,0-1-1,0 1 1,1-1 0,-1 0 0,-1-2 0,2 3-41,1-1-1,-1 0 1,0 1-1,1-1 0,0 0 1,-1 1-1,1-1 1,0 0-1,0 0 1,0 1-1,0-1 1,0 0-1,0 0 1,1 1-1,-1-1 1,1 0-1,-1 1 1,1-3-1,4-5-123,-1 1-1,1-1 0,1 1 0,-1 1 1,1-1-1,12-11 0,19-17-693,-14 14 342,0-1 0,31-42 1,-49 59 483,-1 0 1,0-1 0,-1 1 0,1-1 0,-1 0 0,0 0-1,-1 0 1,0 0 0,0 0 0,0 0 0,-1-1-1,0 1 1,-1-1 0,1 1 0,-1-1 0,-2-11-1,1 17 69,1 0 0,0 0 0,-1 0 0,1 0-1,-1 1 1,0-1 0,1 0 0,-1 1 0,0-1-1,0 0 1,0 1 0,0-1 0,-1 1 0,1-1 0,0 1-1,-1 0 1,1 0 0,0-1 0,-1 1 0,0 0-1,1 0 1,-1 0 0,0 1 0,1-1 0,-1 0-1,0 1 1,0-1 0,1 1 0,-1-1 0,0 1-1,0 0 1,0 0 0,0 0 0,-2 0 0,1 1 0,1-1 0,-1 1 0,1-1 0,0 1 0,0 0 0,-1 0 0,1 0 0,0 0 0,0 1 0,0-1 0,0 0 0,0 1 0,1-1 0,-1 1 0,0 0 0,1 0 0,-1 0 0,1 0 0,-1 0 0,1 0 0,0 0 0,0 0 0,0 0 0,0 0 0,0 1 0,1-1 0,-1 3 0,0 4-42,0 0 0,1 0 1,0 0-1,1 0 0,0 0 0,0 0 1,1 0-1,0 0 0,0 0 1,1-1-1,1 1 0,6 13 0,-1-5-30,1-1 0,1 0 0,0-1 0,1 0-1,15 14 1,-10-13-3,1-1 0,29 18 0,-4-3-592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121 215 15219,'70'84'6050,"-65"-98"-3938,-2-7-520,-3-7-575,-2-11-313,1-2-400,-2-1-288,-9 3-528,1 3-417,-15 12-1511,-3 9-273</inkml:trace>
  <inkml:trace contextRef="#ctx0" brushRef="#br0" timeOffset="1">56 0 8066,'-55'7'4361,"63"-7"-449,8 3-1663,18-3-361,7 3-111,17-3-273,4 0-336,-5-1-664,-5 1-256,-19 1-1336,-7 6-848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33 256 13211,'-6'-5'6759,"4"-8"-4756,5-22-3409,-2 22 2089,1-8-645,1 0 59,-1 0 1,-1 0 0,-1 0 0,-1 0-1,-4-23 1,4 38-343,0 5 340,1 1-1,0-1 1,0 1 0,0 0 0,-1-1 0,1 1 0,0-1 0,0 1-1,0-1 1,0 1 0,0-1 0,0 1 0,0-1 0,0 1 0,0-1-1,0 1 1,0 0 0,0-1 0,0 1 0,0-1 0,0 1-1,0-1 1,0 1 0,1-1 0,-1 1 0,0 0 0,1-1 0,25 10 1651,9 8-1624,0 2 0,-2 1 0,0 2-1,38 33 1,-65-49-99,2 2 16,1 0 0,-1 1 1,9 12-1,-16-19-15,0 0 1,1-1 0,-1 1-1,0 0 1,0 0 0,-1 0-1,1 0 1,0 0 0,0 0-1,-1 0 1,0 0 0,1 0-1,-1 0 1,0 0-1,0 0 1,0 0 0,0 1-1,0-1 1,-1 0 0,1 0-1,0 0 1,-1 0 0,0 0-1,1 0 1,-2 2 0,-3 1 46,1 1 1,-1-1-1,1-1 1,-2 1-1,1-1 1,0 0 0,-1 0-1,0 0 1,0-1-1,0 0 1,0 0-1,0 0 1,-11 2-1,-9 3-87,-51 6 0,59-11-591,0-2 0,0 0 0,-25-2 0,14-3-1966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7:3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17124,'41'-11'14403,"-44"13"-13195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8:0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13323,'-1'6'5265,"6"40"-3521,-5 25-295,-4 61-521,11 29-200,-2 29-184,-4 2-136,4-27-64,0-23-128,8-56-568,3-26-336,2-34-960,-13-18-553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8:0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11522,'4'-14'4483,"5"-4"-2512,3-4-932,0-6-60,18-40 1844,37-131 0,-64 190-2467,-1-1 0,-1 1 0,1 0-1,-1-12 1,39 81 1451,2 12-2174,3-1 0,96 113 0,-134-176-458,-1 0 0,0 0 0,-1 0 0,0 1 0,5 11 1,4 12-4996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8:04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14075,'3'0'814,"1"1"0,-1-1 0,0 1 0,0 0 0,1 0 0,-1 0 0,0 0 0,5 3 0,41 30 542,-44-30-869,11 10 129,-1 1 1,20 24-1,-22-23-236,1 0-1,0-2 1,21 18-1,-33-31-340,-1 0 0,0 0-1,1 0 1,-1-1 0,1 1 0,-1 0 0,1 0 0,-1-1-1,1 1 1,-1-1 0,1 1 0,0-1 0,-1 0-1,1 0 1,0 0 0,-1 0 0,1 0 0,0 0-1,-1 0 1,1 0 0,0-1 0,-1 1 0,1-1-1,-1 1 1,1-1 0,0 1 0,-1-1 0,0 0 0,1 0-1,-1 0 1,1 0 0,-1 0 0,0 0 0,0 0-1,0 0 1,1-1 0,-1 1 0,0 0 0,-1-1-1,1 1 1,0-1 0,1-1 0,4-9 231,-1 0-1,0 0 1,0-1 0,3-16 0,-5 19-127,21-61 684,66-134 1,-86 196-876,1 1 0,0 0 0,0 1 0,1-1 1,0 1-1,0 0 0,1 0 0,12-9 0,38-21-4002,-35 23 693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8:3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15363,'5'2'5722,"10"1"-3810,16 7-1288,16-4-40,23-1 16,6-3-128,17-7-360,-7-2-312,-15 2-536,-12 5-360,-30 5-856,-11 3-553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8:3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36 12611,'-6'0'5457,"-9"2"-1128,27-2-3273,12 2-384,20-2-416,16-4 8,18-4-72,5-3-160,-3 3-912,-14 0-480,-11 8-697,-17 0-271,-30 0-1993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8:3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14251,'-3'3'13532,"18"6"-13369,-1 0 0,24 20-1,-23-16-93,1-1-1,22 13 1,115 59 105,-151-84-172,-1 1-1,1 0 0,0 0 0,-1 0 1,1 0-1,0 0 0,-1 0 0,0 1 1,1-1-1,-1 0 0,0 1 0,0-1 1,1 1-1,-1-1 0,0 1 0,-1 0 0,2 3 1,-1-4 3,-1 1 0,0-1 0,0 1 0,0-1 0,0 1 1,0-1-1,-1 1 0,1-1 0,0 1 0,-1-1 0,1 1 1,-1-1-1,1 0 0,-1 1 0,0-1 0,0 0 0,-1 3 0,-5 3 51,0 1 0,0-1-1,-1 0 1,0-1-1,-11 8 1,10-8 13,-25 17 451,-41 19 0,-7 5 38,79-45-739,1 0 1,-1 0 0,1-1 0,0 1-1,0 1 1,0-1 0,0 0 0,0 0-1,0 1 1,1-1 0,-1 1 0,-1 3-1,4 14-1340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8:3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12323,'34'10'5747,"-27"-9"-5519,-1-1 0,1 1-1,-1-1 1,1 0 0,-1 0 0,1-1 0,-1 0 0,1 0 0,11-5-1,2-1 337,0 0-1,-1-2 0,0-1 1,0 0-1,-1-1 0,31-25 1,-48 35-430,1 0 1,-1 0 0,1-1-1,-1 1 1,0 0-1,1-1 1,-1 1 0,0 0-1,0-1 1,0 1-1,0-1 1,0 0 0,-1 1-1,1-1 1,0 0-1,-1 0 1,1 1 0,-1-1-1,1-3 1,-1 4-57,-1 1 0,1-1 1,0 1-1,0-1 0,0 1 0,0-1 1,-1 1-1,1-1 0,0 1 1,-1-1-1,1 1 0,0-1 0,-1 1 1,1 0-1,-1-1 0,1 1 0,0 0 1,-1-1-1,1 1 0,-1 0 1,1-1-1,-1 1 0,0-1 0,-24 1 952,13 3-955,-1 2 0,2-1 0,-1 1 0,1 1 0,-1 0 0,1 1 0,1 0 0,0 0 0,0 1 0,0 1 0,1 0 0,0 0 0,1 0 0,0 1 0,-7 11 0,13-17-100,-1 0-1,1 0 1,0 0 0,0 0 0,1 0-1,-1 0 1,1 1 0,0-1-1,0 1 1,0-1 0,1 0 0,0 6-1,0-8-3,0 1 0,1 0 0,-1-1 0,1 1 0,0 0 0,0-1 0,0 1 0,0-1 0,0 1 0,0-1 0,1 0 0,-1 1 0,1-1 0,0 0 0,0 0 0,0 0 0,0 0 0,0 0 0,0-1 0,0 1 0,3 1 0,5 2-59,1 0 0,-1-1 0,1-1 0,0 1 0,0-2 0,0 0 0,0 0 0,0-1 0,1 0-1,18-1 1,-13-1-56,0 0-1,1-2 0,-1 0 1,0 0-1,0-2 0,22-8 0,-38 13 39,1-1-1,0 0 0,-1 1 0,1-1 0,0 0 0,-1 0 1,1 0-1,-1 0 0,1 0 0,-1 0 0,0 0 1,1 0-1,-1-1 0,0 1 0,0 0 0,0-1 0,0 1 1,0-1-1,0 0 0,0 1 0,-1-1 0,1 0 1,0 1-1,-1-1 0,0 0 0,1 0 0,-1 1 1,0-1-1,0 0 0,0 0 0,0-2 0,1-2-2077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2.10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325 0 12939,'-27'1'6322,"-1"9"-3632,-24 21-1905,33-18 152,-49 27 313,-33 22 485,98-61-1672,1 1 0,0 0 0,-1 0 0,1 0 0,0 0 0,0 0 0,0 0 0,0 0 0,0 1 0,1-1 0,-1 1-1,1-1 1,-2 4 0,3-4-47,0-1 0,0 1-1,0-1 1,0 1 0,0-1-1,0 1 1,0-1 0,1 1-1,-1-1 1,0 0 0,1 1-1,0-1 1,-1 0 0,1 1-1,0-1 1,-1 0-1,1 1 1,0-1 0,0 0-1,0 0 1,0 0 0,0 0-1,1 0 1,-1 0 0,0 0-1,3 1 1,10 6-66,2 0 1,-1-1-1,1-1 1,0 0-1,0-1 1,0-1-1,1-1 0,0 0 1,0-1-1,0 0 1,29-3-1,-35 0 14,0-1-1,0-1 0,0 0 1,-1 0-1,1-1 0,-1-1 1,0 1-1,0-2 0,-1 1 1,0-1-1,0-1 1,0 0-1,-1 0 0,1-1 1,-2 0-1,10-11 0,-17 19 49,0-1 0,1 1-1,-1-1 1,1 1 0,-1-1 0,0 1-1,1-1 1,-1 1 0,0-1-1,1 1 1,-1-1 0,0 1-1,0-1 1,0 0 0,0 1-1,0-1 1,0 1 0,1-1-1,-1 0 1,0 1 0,-1-1 0,1 1-1,0-1 1,0 0 0,0 1-1,0-1 1,0 1 0,-1-1-1,1 0 1,0 1 0,0-1-1,-1 0 1,0 1-19,0 1 0,0-1 0,0 0-1,0 1 1,0-1 0,0 1 0,1-1 0,-1 1-1,0-1 1,0 1 0,0 0 0,1-1-1,-1 1 1,0 0 0,1-1 0,-1 1 0,1 0-1,-1 0 1,1 0 0,-1 0 0,1 0 0,0-1-1,-1 1 1,1 0 0,0 0 0,0 0 0,-1 2-1,-13 41-452,13-40 340,1-1 0,0 1 0,0-1 0,1 1 0,-1 0 0,1-1 0,-1 1-1,1-1 1,0 1 0,1-1 0,-1 1 0,1-1 0,-1 0 0,1 0 0,3 4 0,10 6-3278,-12-13 1501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8:3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10722,'46'17'4917,"5"-8"-3694,-45-9-1183,1 0 0,-1 0 0,0 0 0,1-1 0,-1 1 0,0-2 1,0 1-1,0-1 0,0 0 0,0 0 0,0 0 0,0-1 1,9-6-1,-14 8 14,-1 1 1,1-1-1,-1 0 1,1 1-1,-1-1 1,1 0-1,-1 0 1,0 1-1,1-1 1,-1 0-1,0 0 0,0 0 1,1 1-1,-1-1 1,0 0-1,0 0 1,0 0-1,0 1 1,0-1-1,0 0 1,0 0-1,-1 0 1,1 0-1,0 1 1,0-1-1,-1 0 1,1 0-1,0 1 1,-1-1-1,1 0 1,0 0-1,-1 1 1,1-1-1,-1 0 1,0 1-1,1-1 1,-1 1-1,1-1 0,-2 0 1,-32-28 2358,28 24-1987,-20-13 1169,18 14-1176,1-1 1,0 0-1,0-1 1,1 1-1,-1-1 0,1-1 1,0 1-1,-7-12 0,13 18-406,-1-1 0,1 1 0,0-1 0,0 1 0,0-1 0,0 1 0,0-1 0,0 1 1,0-1-1,0 1 0,0-1 0,0 1 0,1-1 0,-1 1 0,0-1 0,0 1 0,0-1 0,1 1 0,-1-1 0,0 1 0,0-1 0,1 1 0,-1 0 0,0-1 0,1 1 0,-1-1 0,1 1 0,-1 0 0,0 0 0,1-1 0,-1 1 0,1 0 0,-1 0 0,1-1 0,-1 1 0,1 0 0,-1 0 0,1 0 0,-1 0 0,1 0 0,-1 0 0,1 0 0,-1 0 0,1 0 0,-1 0 1,2 0-1,31-2-448,-31 2 365,10 0-563,-1 0 0,0 1 0,0 0 0,1 1 0,12 3 0,9 10-3964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48:3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41 11867,'-97'63'5318,"74"-47"-4749,2 1-1,-27 28 0,40-37-530,0 0-1,1 1 1,0-1-1,1 1 1,-1 1-1,2-1 1,-1 1-1,1 0 1,1 1-1,0-1 1,1 1-1,0 0 1,0 0-1,1 0 1,0 0-1,1 0 1,1 0-1,1 22 1,0-24-39,2 1 0,-1-1 0,1 0 0,0 0 0,1-1-1,0 1 1,1-1 0,0 0 0,0 0 0,0 0 0,1-1 0,0 0 0,1 0 0,0 0 0,0-1 0,0 0 0,1 0 0,0-1 0,9 5 0,10 5 8,0-2 1,0-1-1,2-1 0,50 12 1,-45-15 30,2-2 1,-1-1-1,0-2 1,1-1-1,0-2 1,0-1-1,69-12 1,-74 7 13,-2-2 1,1-1-1,-1-1 0,0-1 1,-1-2-1,0-1 1,-2-1-1,1-1 1,36-30-1,-53 37 95,1-1 0,-1 0-1,0 0 1,-1-1 0,0 0 0,-1-1-1,0 0 1,-1 0 0,0-1-1,-1 0 1,5-16 0,-9 21 31,1-1 0,-2 1 0,1-1 1,-1 1-1,-1-1 0,0 0 0,0 0 0,0 1 0,-1-1 0,0 0 1,-1 1-1,0-1 0,-1 1 0,1 0 0,-2-1 0,1 1 0,-1 1 1,0-1-1,-7-9 0,2 5 42,0 0-1,-1 1 1,0 0 0,0 1-1,-2 0 1,1 1 0,-1 0-1,0 1 1,-1 0 0,-23-10-1,16 10-80,0 1 0,0 1 0,0 1 0,-1 1 0,1 0-1,-1 2 1,-22 0 0,11 2-256,0 2 0,1 1 0,-1 2 0,1 0 0,1 3-1,-1 0 1,1 2 0,0 1 0,1 2 0,-29 17 0,-25 24-1563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0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9978,'18'-2'5097,"14"-1"-920,17 5-2545,18 15-111,-2 5-297,-5 5-152,-18 17-344,-3 5-175,-13 16-257,-16-7-128,14 2-128,-29-17-248,7-16-633,9-4-559,-17-13-1921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0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59 120 10746,'-53'-54'4589,"47"46"-1194,10 5-1272,21 6-524,32 17-826,-31-6-320,-1 0 0,42 33 0,-67-47-432,1 1 1,0 0-1,0 0 0,0-1 0,0 1 1,0 0-1,-1-1 0,1 1 1,0-1-1,0 1 0,0-1 1,1 1-1,-1-1 0,0 0 1,0 0-1,0 1 0,0-1 1,0 0-1,0 0 0,1 0 1,0-2 123,0 1 0,-1-1 0,1 1 0,-1-1 0,1 0 0,-1 1 0,0-1 0,0 0 0,0 0 0,1-3 0,2-1-112,56-94 175,-58 97-489,0 0 0,0 0 0,0 1-1,0-1 1,0 1 0,1-1-1,-1 1 1,1 0 0,0 0 0,0 0-1,3-1 1,8 0-2576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0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11586,'6'5'1130,"1"-1"-1,0 0 0,0 0 0,10 3 0,-10-4-825,0-1 0,1 0 1,-1 0-1,13 1 0,-15-3-288,0 0-1,0 0 0,0 0 0,0 0 0,0-1 0,0 1 0,0-1 0,0-1 0,-1 1 0,1-1 0,0 0 0,-1 0 1,0 0-1,1 0 0,-1-1 0,0 0 0,0 0 0,4-4 0,-7 6 7,-1 0 1,1 1-1,-1-1 0,1 0 0,-1 0 1,0 0-1,0 0 0,1 0 0,-1 0 1,0 0-1,0 0 0,0 0 0,0-1 1,0 1-1,0 0 0,0 0 0,0 0 1,0 0-1,-1 0 0,1 0 0,0 0 1,-1 0-1,1 0 0,-1 0 0,1 1 1,-1-1-1,0-1 0,-21-29 553,17 24-347,-28-28 655,25 28-567,1-1 1,-1 1 0,2-1 0,-11-16 0,17 23-309,-1 0 0,1 0-1,0 0 1,0 1 0,0-1 0,0 0 0,0 0 0,0 0-1,0 0 1,0 0 0,0 0 0,0 1 0,0-1 0,1 0 0,-1 0-1,0 0 1,1 0 0,-1 1 0,0-1 0,1 0 0,-1 0-1,1 1 1,-1-1 0,1 0 0,0 1 0,-1-1 0,1 1-1,0-1 1,-1 0 0,3 0 0,21-12-544,-17 12 100,1-1 0,-1 1 1,0 1-1,1-1 1,-1 1-1,1 1 0,10 1 1,19 7-4645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0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11690,'37'94'4684,"-30"-75"-1806,3-35-194,-6 6-2455,9-17-69,2 1 1,33-46-1,-12 21 74,-25 32-75,-11 18-110,1-1 1,0 0-1,0 0 0,-1 0 1,1 0-1,1 1 1,-1-1-1,0 0 0,0 1 1,1-1-1,-1 1 1,1 0-1,-1-1 0,1 1 1,2-1-1,-1 11 610,3 13-708,-1-1-1,0 1 1,1 29-1,0-7-1941,2-15-2032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0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54 13395,'-74'-29'5017,"106"26"-3353,2-9-1624,-4 2-208,9 12-1088,-5 5-3265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0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4 201 11282,'-4'25'4700,"6"-51"-1182,1-15-2182,-3 30-1048,0 1-1,1 0 1,1-1 0,0 1-1,0 0 1,6-16-1,-6 23-247,0-1 0,0 1 1,0-1-1,0 1 0,1 0 0,0 0 0,-1 0 1,1 0-1,0 0 0,0 1 0,0 0 0,1-1 1,-1 1-1,1 0 0,-1 0 0,1 1 0,0-1 1,-1 1-1,7-1 0,-10 1-49,1 1 0,0 0 0,-1-1 0,1 1 0,-1 0 0,1 0 0,0 0 0,-1 0 0,1 0 0,0 0 0,-1 0 0,1 0 0,0 0 0,-1 0 0,1 0 0,-1 0 0,1 0 0,0 0 0,-1 1-1,1-1 1,0 0 0,-1 0 0,1 1 0,-1-1 0,1 0 0,-1 1 0,1-1 0,-1 1 0,1-1 0,-1 1 0,1-1 0,-1 1 0,0-1 0,1 1 0,-1-1 0,0 1 0,1-1 0,-1 1 0,0 0 0,0-1 0,0 1 0,1 0 0,-1-1 0,0 1 0,0-1 0,0 1 0,0 0 0,0-1 0,0 2 0,0 1-37,-1-1 0,1 1 1,-1 0-1,1 0 0,-1-1 1,0 1-1,0 0 0,0-1 1,0 1-1,-3 4 1,0-2 48,-1 1 1,0-1 0,-1 0 0,1 0 0,-1 0 0,0-1 0,0 0-1,0 0 1,-10 3 0,46 3-1565,-6 0 720,1 1 0,-2 1 0,24 16 0,-38-21 615,-8-6 211,1 0 1,0 1-1,-1-1 0,1 0 0,0 0 0,0 0 0,0 0 0,0 0 0,-1-1 1,5 2-1,16-47 4946,-20 42-4858,26-45 1682,37-51 0,-64 98-1701,-1 0 0,1 0 1,-1 0-1,1 0 1,0 1-1,-1-1 1,1 0-1,0 0 1,0 1-1,0-1 0,0 0 1,0 1-1,0-1 1,0 1-1,0-1 1,0 1-1,0-1 1,0 1-1,1-1 0,16 14 580,-12-7-679,2 5-290,1-1 0,-2 2 0,0-1 0,0 1 0,-1 0 0,0 0 0,-1 1 0,-1 0 0,4 15 0,0 13-2173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0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17 13251,'-92'-8'5761,"116"8"-2496,12-5-2041,8 2-952,3 8-8,2 1-464,-17 1-520,-1-2-1024,0 1-1729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0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 11971,'-13'-47'5825,"16"55"-1384,15 3-3289,1 4-504,-19-4-272,10 2-152,2 0-624,-9-6-456,18-2-1889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2.43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67 12339,'47'-66'5033,"-53"90"-3217,1 9-744,5-1-135,0 1-449,0-7-152,11-4-280,4-2-24,16-2-16,3-4-128,5-7-352,0-4-337,-10-6-679,-3-5-248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0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82 116 13339,'0'-11'1586,"1"-9"245,-1 21-1757,0-1 1,0 0-1,0 0 0,0 0 1,0 0-1,0 0 0,0 0 1,0 0-1,1 0 0,-1 0 1,0 0-1,0 0 0,0 0 1,0 0-1,0 0 0,0 0 1,1 0-1,-1 0 0,0 0 1,0 0-1,0 0 0,0 0 1,0 0-1,0 0 0,1 0 1,-1 0-1,0 0 0,0 0 1,0 0-1,0 0 0,0 0 1,0 0-1,0 0 0,1 0 1,-1-1-1,0 1 0,0 0 1,0 0-1,0 0 0,0 0 1,0 0-1,0 0 0,0 0 1,0 0-1,0-1 0,0 1 1,0 0-1,0 0 0,0 0 1,0 0-1,0 0 0,0 0 1,0-1-1,0 1 0,0 0 1,0 0-1,0 0 0,0 0 1,0 0-1,0 0 1,0-1-1,0 1 0,2 3 34,-1 0-1,0 1 1,0-1-1,0 0 1,-1 0-1,1 1 1,-1-1-1,0 0 1,1 1-1,-2-1 1,1 1-1,0-1 1,-1 0-1,1 1 1,-1-1-1,0 0 1,0 0-1,0 0 1,-1 1-1,1-1 1,-1 0-1,1-1 1,-4 5-1,1-1-44,0 1-1,-1 0 1,0-1-1,0 0 1,0 0-1,-1-1 0,0 1 1,0-1-1,-11 7 1,3-2 95,14-10-161,0 1 1,0-1-1,0 0 0,0 0 0,0 0 1,0 0-1,0 1 0,0-1 1,0 0-1,0 0 0,0 0 1,0 1-1,0-1 0,0 0 0,0 0 1,0 0-1,0 0 0,0 1 1,1-1-1,-1 0 0,0 0 1,0 0-1,0 0 0,0 1 1,0-1-1,0 0 0,1 0 0,-1 0 1,0 0-1,0 0 0,0 0 1,0 0-1,0 1 0,1-1 1,-1 0-1,0 0 0,0 0 0,0 0 1,1 0-1,-1 0 0,0 0 1,37 4-427,-18-3 414,29 10-1066,14 3-1931,-59-13 2821,0-1 1,1 0-1,-1 0 1,0 0-1,0 0 0,1 0 1,-1-1-1,0 0 1,0 1-1,0-1 0,1 0 1,-1-1-1,0 1 1,0 0-1,3-3 0,-1-1 840,-13-11 3498,8 4-3179,11-27-702,2 0 0,2 0 0,22-38 0,-30 65-92,4-12 1909,-10 26-1646,3 14-53,6 15-262,62 88-2397,-60-100 238,-2-5-953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0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30 15731,'-89'-18'5946,"102"13"-4322,11 3-784,7-3-472,13 7-136,-15 0-744,-4-2-544,-6 5-1761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11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90 154 13203,'-84'-33'4459,"84"33"-4427,0 1 0,0-1 0,0 0 0,0 0-1,0 0 1,0 0 0,0 0 0,0 0 0,0 1-1,0-1 1,-1 0 0,1 0 0,0 0 0,0 0-1,0 0 1,0 0 0,0 0 0,0 0 0,0 1-1,0-1 1,0 0 0,0 0 0,0 0 0,0 0-1,-1 0 1,1 0 0,0 0 0,0 0 0,0 0-1,0 0 1,0 0 0,0 0 0,0 0 0,-1 0-1,1 0 1,0 0 0,0 0 0,0 0 0,0 0-1,0 0 1,0 0 0,-1 0 0,1 0 0,0 0-1,0 0 1,0 0 0,0 0 0,0 0 0,0 0-1,-1 0 1,1 0 0,0 0 0,0 0 0,0 0-1,0 0 1,0 0 0,0 0 0,0-1 0,0 1-1,0 0 1,0 0 0,-1 0 0,1 0 0,0 0-1,0 0 1,0 0 0,0 0 0,0-1-1,9 11 741,14 8-319,-13-13-430,-1 0 1,1 0-1,0-1 1,0 0-1,1-1 1,-1 0-1,1-1 1,-1 0-1,1-1 1,0 0-1,0 0 1,-1-1 0,1-1-1,0 0 1,0 0-1,-1-1 1,1-1-1,0 1 1,15-8-1,-25 10-72,0 0-1,0 0 0,0-1 0,0 1 0,0 0 1,0-1-1,0 1 0,0-1 0,0 1 1,-1-1-1,1 1 0,0-1 0,0 0 1,0 1-1,-1-1 0,1 0 0,0 0 1,-1 0-1,1 0 0,0 1 0,-1-1 1,1 0-1,-1 0 0,1 0 0,-1 0 0,0 0 1,0 0-1,1 0 0,-1 0 0,0 0 1,0 0-1,0-2 0,-1 1-61,0-1 1,-1 0-1,1 1 1,-1-1-1,0 1 0,0 0 1,0 0-1,0 0 0,0-1 1,0 2-1,-5-4 0,-15-11 190,-1 1 0,-40-19-1,14 9 1524,48 25-1534,0-1 1,1 1-1,-1 0 0,0-1 0,1 1 0,-1 0 1,1-1-1,-1 1 0,0-1 0,1 1 1,-1-1-1,1 1 0,-1-1 0,1 0 1,-1 1-1,1-1 0,0 1 0,-1-1 0,1-1 1,8-4 226,30 2-1011,-33 4 619,73 2-2942,-39 1-305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1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12067,'97'-33'5041,"-102"54"-3049,-4 4-608,2 12-575,-1-6-217,5 3-208,1-6-184,7-12-568,3 2-296,3-10-1033,4 0-607</inkml:trace>
  <inkml:trace contextRef="#ctx0" brushRef="#br0" timeOffset="1">168 128 12691,'76'-100'5257,"-74"119"-3121,-7 7-1352,5 8-271,3 0-417,-3-4-216,5-4-873,-5-7-1111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71 124 10714,'-70'-40'5073,"96"40"-1144,21 1-3385,0-1-184,-11-1-464,-1 1-536,-23 0-1832</inkml:trace>
  <inkml:trace contextRef="#ctx0" brushRef="#br0" timeOffset="1">262 32 10594,'52'-31'4913,"-55"45"-1256,3 11-3033,-6-1-160,2 4-32,3-1-39,1-4-129,9-3-120,6-9-128,3 0-72,1-9-72,6 1-128,-6-3-441,1-3-191,-2-2-1016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1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63 12531,'-83'74'8578,"84"-74"-8122,12 4-368,9-1-272,0 2-417,11-4-1095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1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12299,'88'-33'4518,"-87"32"-4403,-1 1 0,1-1 0,-1 1 0,1 0 0,-1-1 0,1 1 1,-1 0-1,1-1 0,0 1 0,-1 0 0,1 0 0,-1 0 0,1 0 0,0-1 0,-1 1 0,1 0 1,-1 0-1,1 0 0,0 0 0,-1 0 0,1 0 0,0 1 0,-1-1 0,1 0 0,-1 0 0,1 0 0,-1 1 1,1-1-1,0 0 0,-1 0 0,1 1 0,-1-1 0,1 1 0,-1-1 0,1 1 0,-3 11-102,2-11 304,-3 11-203,0 1-1,-1 0 1,-1-1 0,0 0-1,0 0 1,-1 0 0,0-1-1,-1 0 1,-1 0 0,0 0-1,-11 11 1,15-19-133,-4 5-81,8-8 90,0 0 0,0 1-1,0-1 1,0 0 0,-1 0 0,1 0-1,0 1 1,0-1 0,0 0 0,0 0 0,0 0-1,0 1 1,1-1 0,-1 0 0,0 0-1,0 0 1,0 1 0,0-1 0,0 0 0,0 0-1,0 0 1,0 1 0,0-1 0,0 0-1,1 0 1,-1 0 0,0 0 0,0 1 0,0-1-1,0 0 1,1 0 0,-1 0 0,0 0-1,0 0 1,0 0 0,0 0 0,1 0 0,-1 1-1,0-1 1,0 0 0,0 0 0,1 0-1,-1 0 1,0 0 0,1 0 0,35-14-686,-18 9 229,1 1 1,-1 1-1,35-2 1,-10-3-3174,-23 1 348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1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45 7802,'45'-45'10892,"-44"50"-7664,-7 18-2096,4-15-1081,-1 2 59,0 0 0,-1 1 0,0-2 0,0 1 0,-1 0 0,0-1 0,-1 0 0,0 0 0,-1 0 0,1-1 0,-2 0 0,1-1 0,-11 9 0,43-15 473,27 0-560,44 0-731,-92-4-645,-2 1-102,8 2-1020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2:1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13731,'-47'16'7049,"54"-19"-5792,6 2-337,6 1-8,-1-4-344,2 4-216,-2-1-256,-2 2-272,0 3-1272,-9-6-680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2:4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3930 0 11178,'1'0'195,"0"1"-1,0-1 1,0 0-1,0 1 0,0-1 1,0 1-1,0-1 1,0 1-1,0-1 0,0 1 1,-1 0-1,1-1 1,0 1-1,0 0 0,-1 0 1,1 0-1,0-1 0,-1 1 1,1 0-1,-1 0 1,0 0-1,1 0 0,-1 0 1,1 0-1,-1 1 1,10 36-46,-6-19 542,32 86 461,9 29-612,48 450 949,-69-351-1033,-11 0 1,-10 2 0,-27 234 0,-49 78-118,49-418-233,-7 0-1,-55 147 0,59-212-75,-2-1 0,-3-1 0,-67 95 0,-144 156 325,180-235-229,14-18-67,-3-1 1,-2-3-1,-102 83 0,-2-31-35,-197 101 0,288-171-1,-138 69 83,-225 84 0,-228 44 7,163-51 308,23 47-1052,445-216 359,-32 18-1899,-104 78 1,117-71-1766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2.77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36 10 12811,'10'-1'4929,"14"1"-3497,7-5-496,6 1-288,6 4-271,-7 0-802,-2 4-479,-23 2-2881</inkml:trace>
  <inkml:trace contextRef="#ctx0" brushRef="#br0" timeOffset="1">0 166 12979,'7'0'5081,"9"0"-3321,17-3-1328,7 0-64,17 1-792,3 4-688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2:4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95 12099,'4'-86'4367,"-6"77"-2088,-5 13-1315,-5 13-276,11-15-453,-120 195 4060,98-155-3407,23-42-885,0 0 1,0 0 0,0 0-1,0 0 1,0 0 0,0 0-1,0 0 1,0-1 0,0 1-1,0 0 1,-1 0 0,1 0-1,0 0 1,0 0 0,0 0-1,0 0 1,0 0-1,0 0 1,0 0 0,-1 0-1,1 0 1,0 0 0,0 0-1,0 0 1,0 0 0,0 0-1,0 0 1,-1 0 0,1 0-1,0 0 1,0 0-1,0 0 1,0 0 0,0 0-1,0 0 1,0 0 0,-1 0-1,1 0 1,0 0 0,0 0-1,0 0 1,0 0 0,0 0-1,0 0 1,0 1-1,0-1 1,-1 0 0,1 0-1,0 0 1,0 0 0,0 0-1,0 0 1,0 0 0,0 1-1,-1-4 20,0 2 285,22 7-154,-2-2-135,-1-1 0,1-1 0,-1-1 0,1 0 0,0-2 0,0 0 0,21-4 0,-4-2-5,0 2 1,0 2-1,1 1 0,51 4 0,-77-2 49,-11-5-38,-2-4-2085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6:5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43 327 11314,'-11'2'1133,"-14"-2"1889,25-1-2923,-1 1-1,1-1 0,-1 1 0,0-1 0,1 1 1,0-1-1,-1 1 0,1-1 0,-1 0 0,1 1 0,0-1 1,-1 0-1,1 1 0,0-1 0,0 0 0,0 1 0,-1-1 1,1 0-1,0 1 0,0-1 0,0 0 0,0 0 1,0 1-1,0-1 0,0 0 0,1 0 0,-1 1 0,0-1 1,0 0-1,0 1 0,1-1 0,0-1 0,14-73 2344,-11 46-1749,2 0 0,12-33 0,-18 61-674,1 0 0,-1 0-1,0 0 1,0 0 0,1 1-1,-1-1 1,0 0 0,1 0 0,-1 0-1,1 1 1,-1-1 0,1 0-1,0 1 1,-1-1 0,1 0-1,-1 1 1,1-1 0,0 1-1,0-1 1,-1 1 0,1-1-1,0 1 1,0 0 0,0-1 0,-1 1-1,1 0 1,0 0 0,0 0-1,0-1 1,0 1 0,0 0-1,-1 0 1,1 0 0,0 0-1,0 0 1,0 1 0,0-1 0,0 0-1,0 0 1,-1 1 0,1-1-1,0 0 1,0 1 0,0-1-1,-1 1 1,1-1 0,0 1-1,-1-1 1,1 1 0,0-1 0,-1 1-1,2 1 1,6 5 61,-1 1 0,0 0-1,11 15 1,-9-11-64,-1-3-2,9 13 14,31 29 0,-43-47-18,0 1-1,1-1 0,-1 1 0,1-2 0,0 1 0,0-1 0,1 1 0,-1-2 1,1 1-1,-1-1 0,11 2 0,-16-3-5,0-1 0,0 0 0,1 0 0,-1 0 0,0 0 0,0 0 0,0 0 1,0 0-1,0 0 0,0 0 0,0-1 0,0 1 0,0 0 0,1-1 0,-1 1 0,0-1 0,-1 1 0,1-1 0,0 0 0,0 1 0,0-1 0,0 0 1,0 1-1,1-3 0,-1 1 29,0 0-1,0 0 1,0 0 0,-1 0 0,1 0 0,0 0 0,-1 0 0,0-1-1,1 1 1,-1 0 0,0-4 0,-1-6 283,-1 0 1,0 0-1,-5-18 1,7 28-251,-10-32 747,3 13-65,1 1 0,-4-37 0,10 55-738,0 0 0,0 0 0,1 0 0,-1 0 0,0 0 0,1 0 0,0 1 0,-1-1 0,1 0 1,0 0-1,0 1 0,0-1 0,0 0 0,0 1 0,1-1 0,-1 1 0,0-1 0,1 1 0,-1 0 0,1 0 0,-1 0 0,1-1 0,0 1 0,0 1 0,-1-1 0,1 0 1,0 0-1,0 1 0,0-1 0,0 1 0,-1-1 0,1 1 0,4 0 0,1-1-244,0 0-1,1 1 1,-1-1 0,0 2 0,1-1-1,-1 1 1,14 3 0,-14-2-295,-1 1 0,0 0 0,0 0 0,0 0 0,0 0 0,0 1 0,8 7 0,7 12-2332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6:5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20 13691,'73'65'5745,"-99"-49"-3336,-5-9-161,-5 1-303,10 0-225,7-21-472,-4-5-256,25-9-559,-1-4-153,12 10-400,13 8-313,-1 13-1031,1 6-744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6:5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160 286 17324,'63'23'6649,"-73"-33"-5009,4-4-463,1-6-721,-2-3-232,-2-3-528,1-1-384,-14-7-713,1 4-551,-5-2-649</inkml:trace>
  <inkml:trace contextRef="#ctx0" brushRef="#br0" timeOffset="1">30 59 13827,'-30'-39'6049,"60"37"-3232,7-1-513,12-4-991,6 1-457,-3 4-1016,-6 2-632,-7 2-1769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6:5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2 204 12947,'-2'98'4917,"5"-91"-932,3-12-2405,12-21-1479,-12 17 469,62-97 519,-43 63-653,56-70-1,-81 113-433,0 0 0,0 0 0,0-1 0,0 1 0,0 0 0,0-1 0,1 1 0,-1 0 0,0-1 0,0 1 0,0 0 0,0 0 0,1-1 0,-1 1 0,0 0 0,0 0 0,1-1 0,-1 1 0,0 0 0,0 0 0,1 0 0,-1 0 0,0-1 0,1 1 0,-1 0 0,0 0 0,1 0 0,-1 0 0,0 0 0,1 0 0,-1 0 0,0 0 0,0 0 0,1 0-1,-1 0 1,0 0 0,1 0 0,-1 0 0,0 0 0,1 0 0,-1 0 0,0 1 0,1-1 0,-1 0 0,0 0 0,0 0 0,1 0 0,-1 1 0,0-1 0,0 0 0,1 0 0,-1 0 0,0 1 0,0-1 0,1 0 0,-1 1 0,0-1 0,0 0 0,0 0 0,0 1 0,0-1 0,0 0 0,1 1 0,-1-1 0,0 0 0,0 1 0,0-1 0,0 0 0,0 1 0,1 28-28,-1-24 8,0 2-23,-1 12-446,1 0 1,0 0-1,2 0 0,0 0 0,2 0 0,0-1 0,11 33 0,4-8-1776</inkml:trace>
  <inkml:trace contextRef="#ctx0" brushRef="#br0" timeOffset="1">76 271 13939,'5'0'5593,"15"3"-3904,16 1-393,17 2-1096,9 4-696,11-2-1137,0 0-703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6:5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13739,'19'-8'5553,"40"-6"-3384,32 1-169,33-8-232,22 1-263,52 2-417,5-3-248,31 8-424,9 5-304,-47 5-936,-15 1-608,-63 2-1449,-36 3-544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2 322 12811,'-2'-6'5545,"2"-7"-2696,0-9-1313,7-12-760,-2-3-264,0-10-776,-2-2-304,-3 10-680,0 2-337,-2 16-383,-1 4-993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76 11963,'-17'-36'4839,"17"35"-4655,0 0 0,-1 0 0,1 0 0,0 1 0,0-1 0,0 0 0,0 0 0,0 0 0,0 0 0,0 0 0,0 1 0,0-1 0,0 0 0,0 0 0,0 0 0,1 0 0,-1 1 0,0-1 0,1 0 0,-1 0 0,0 1 0,1-1 0,-1 0 0,1 1 1,-1-1-1,1 0 0,-1 1 0,1-1 0,0 1 0,-1-1 0,1 1 0,0-1 0,0 1 0,-1-1 0,1 1 0,1-1 0,31-7 2011,-31 7-1975,14-1 206,0 1 1,0 1 0,0 0 0,25 4-1,-34-4-400,0 2 0,0-1 0,0 1 0,-1 0-1,1 0 1,0 0 0,-1 1 0,0 0 0,0 1-1,0-1 1,0 1 0,0 0 0,6 7 0,-11-10-27,0 1 0,0-1 0,0 1 0,0 0 0,0-1-1,0 1 1,-1 0 0,1 0 0,0-1 0,-1 1 0,1 0 0,-1 0 0,0 0 0,0 0 0,0 0 0,0 0 0,0 0 0,0 0 0,0 0 0,0-1 0,-1 1 0,1 0 0,-1 0 0,0 0 0,1 0 0,-1-1 0,0 1 0,0 0 0,0-1-1,0 1 1,0-1 0,-1 1 0,1-1 0,0 1 0,-3 1 0,-7 7-18,1-1 0,-2 0 0,-21 13 0,29-20 13,-18 13-367,-1-1 0,0-1 0,-1-1 1,-1-1-1,-48 15 0,57-27-1496,17-9-165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14699,'0'0'5601,"13"-5"-3968,8-8-257,20-19-280,3-9-24,3-14-47,-3-7-73,-12 4-152,-6 6-56,-14 19-272,-6 12-248,-6 16-104,-3 12-120,8 25-256,-4 10-288,4 23-1040,3 4-609,-6-8-1143</inkml:trace>
  <inkml:trace contextRef="#ctx0" brushRef="#br0" timeOffset="1">242 286 16764,'-57'-29'6385,"80"11"-5001,6 7-288,7 6-1464,-3 5-952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52 304 13547,'-13'17'1179,"10"-12"-705,1-2 0,-1 1 0,0 0 0,0-1 0,0 1 0,0-1 0,-6 4 0,9-7-430,-1 0 0,1 0 0,0 1-1,-1-1 1,1 0 0,0 0 0,0 0 0,-1-1 0,1 1 0,0 0-1,0 0 1,-1 0 0,1 0 0,0 0 0,-1 0 0,1 0 0,0 0 0,0-1-1,-1 1 1,1 0 0,0 0 0,0 0 0,0 0 0,-1-1 0,1 1-1,0 0 1,0 0 0,0-1 0,0 1 0,-1 0 0,1 0 0,0-1 0,0 1-1,0 0 1,0 0 0,0-1 0,0 1 0,0 0 0,0 0 0,0-1-1,0 1 1,-2-33 1487,6-39 146,14-81 0,-17 146-1625,2 0 0,-1 0-1,1 1 1,0 0-1,0-1 1,1 1 0,-1 0-1,2 0 1,4-5-1,-8 9-48,0 1-1,0-1 0,0 1 1,1-1-1,-1 1 1,0 0-1,1 0 0,-1 0 1,1-1-1,-1 1 0,1 1 1,-1-1-1,1 0 1,0 0-1,0 1 0,-1-1 1,1 1-1,0-1 1,0 1-1,0 0 0,-1-1 1,1 1-1,0 0 0,0 0 1,0 1-1,0-1 1,-1 0-1,1 1 0,0-1 1,0 1-1,0-1 0,-1 1 1,1 0-1,0 0 1,-1-1-1,1 1 0,-1 0 1,1 1-1,-1-1 1,2 2-1,-1-2-7,-1 1 1,0-1-1,1 1 1,-1 0-1,0-1 1,0 1-1,0 0 1,0 0 0,-1 0-1,1 0 1,0 0-1,-1 0 1,1 0-1,-1 0 1,0 0-1,1 0 1,-1 0-1,0 0 1,0 0-1,-1 3 1,0 0-11,0-1 1,-1 1-1,1-1 1,-1 1 0,0-1-1,0 0 1,-1 1-1,-4 5 1,-1 1 83,-1-1 0,0 0 0,-1 0-1,0-1 1,-16 11 0,25-19 6,0-1-1,0 0 1,0 1-1,0-1 0,0 1 1,0-1-1,0 1 1,0 0-1,0-1 1,0 1-1,1 0 1,-1 0-1,0 0 0,0-1 1,1 1-1,-1 0 1,1 0-1,-1 0 1,0 2-1,25-6 1247,-12 0-1493,6 0 134,1 1 0,0 0-1,-1 2 1,1 0 0,0 1-1,0 1 1,19 5 0,-7 0-2004,49 17 1,-48-11-891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3.12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158 251 13283,'34'34'6209,"-44"-45"-2248,9-6-2905,-1-5-208,4-4-624,4 3-416,-4-10-920,4 6-744</inkml:trace>
  <inkml:trace contextRef="#ctx0" brushRef="#br0" timeOffset="1">0 7 14595,'5'-2'5641,"24"2"-3696,10 0-697,13 2-192,13 3-376,-9-8-672,-3 3-432,-9-4-1432,-5-1-473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13539,'7'3'7612,"-5"6"-4583,-8 16-2911,3-14 911,1-1-838,-3 14 73,-1-1 1,-17 44-1,21-61-258,-1-1 0,0 1 0,0-1 0,0 1 0,0-1 0,-1 0-1,0 0 1,0-1 0,-1 1 0,1-1 0,-1 0 0,0 0 0,0-1 0,0 1 0,-1-1 0,1 0 0,-7 2 0,30-11-735,0 0 1,1 2 0,0 0-1,0 1 1,0 0 0,0 2 0,0 0-1,38 4 1,-41 0-97,-7-1 147,0-1 0,0 0 0,0 0 0,0 0 0,16-3 0,-23 2 738,-1 0-1,1-1 1,0 1 0,0-1-1,0 0 1,0 0-1,-1 1 1,1-1 0,0 0-1,-1-1 1,1 1-1,-1 0 1,1 0 0,-1-1-1,1 1 1,-1 0-1,0-1 1,0 0 0,0 1-1,0-1 1,0 0-1,0 1 1,0-1 0,-1 0-1,1 0 1,0 0-1,-1 0 1,0 0 0,1 1-1,-1-1 1,0 0-1,0-3 1,0-11 978,-1 0 0,-1 0 0,-1 0 0,0 0 0,-1 1 1,-10-27-1,3 7-19,11 35-1033,0 0 1,0 0 0,1 0 0,-1 0-1,0 0 1,0 0 0,0 0 0,0 0-1,0 0 1,0 0 0,0 0-1,0 0 1,0 0 0,0-1 0,0 1-1,0 0 1,0 0 0,0 0-1,1 0 1,-1 0 0,0 0 0,0 0-1,0 0 1,0 0 0,0 0 0,0 0-1,0 0 1,0-1 0,0 1-1,0 0 1,0 0 0,0 0 0,0 0-1,0 0 1,0 0 0,0 0 0,0 0-1,0 0 1,0 0 0,0 0-1,0-1 1,0 1 0,0 0 0,0 0-1,-1 0 1,1 0 0,0 0 0,0 0-1,5 7-1258,5 7-1208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0 276 13451,'24'59'5465,"-17"-67"-3272,4-13-233,12-17-336,5-9-167,4-10-297,6 4-24,-12 5-240,0 13-224,-10 18-288,-5 6-183,1 22-177,-1 9 40,-8 19-361,-3 15-351,2 6-888,0 5-680,7-4 1295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17756,'5'-6'6745,"19"-4"-5120,12 2-601,16 3-1152,16 8-696,-1 7-1729,-7-2-2568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8 211 10442,'-8'38'7586,"14"-59"-5123,36-181 1678,-42 200-4131,0 0 1,1 0-1,-1 1 1,0-1-1,1 0 1,-1 0-1,1 0 0,0 1 1,0-1-1,-1 0 1,1 1-1,2-3 1,-3 4-7,1 0 1,-1 0-1,0 0 1,1 0-1,-1 0 1,0 0-1,1 0 0,-1 0 1,0 0-1,1 0 1,-1 0-1,0 0 1,1 0-1,-1 0 1,0 1-1,1-1 1,-1 0-1,0 0 1,0 0-1,1 0 1,-1 1-1,0-1 1,0 0-1,1 0 1,-1 0-1,0 1 1,0-1-1,1 0 1,-1 1-1,0-1 1,0 0-1,0 0 1,0 1-1,1-1 1,-1 0-1,0 1 1,0-1-1,17 49 227,-14-35-168,-1-1-45,1-1-1,1 0 0,0 0 0,11 22 0,-14-32-16,-1-1-1,1 1 0,0-1 1,0 1-1,0 0 0,1-1 1,-1 0-1,0 1 0,1-1 1,-1 0-1,0 1 0,1-1 1,0 0-1,-1 0 0,1 0 1,0-1-1,-1 1 0,1 0 1,0-1-1,0 1 0,-1-1 1,1 1-1,0-1 0,0 0 1,0 0-1,0 0 0,0 0 0,0 0 1,-1 0-1,1 0 0,0-1 1,0 1-1,0-1 0,0 1 1,-1-1-1,1 0 0,0 0 1,-1 1-1,1-1 0,0-1 1,1 0-1,2-3-23,0 0 0,0 0 0,-1 0-1,0-1 1,0 0 0,0 1 0,0-1 0,-1-1 0,0 1-1,-1 0 1,3-10 0,-1 7-60,-4 8 73,1 0 0,-1 1 0,0-1 0,1 0 1,-1 1-1,0-1 0,1 1 0,-1-1 0,1 0 1,-1 1-1,1-1 0,-1 1 0,1 0 0,0-1 0,-1 1 1,1-1-1,0 1 0,-1 0 0,1-1 0,0 1 1,-1 0-1,1 0 0,0 0 0,-1-1 0,1 1 1,0 0-1,0 0 0,-1 0 0,1 0 0,0 0 0,-1 0 1,1 1-1,0-1 0,0 0 0,0 1 0,27 12-271,-19-8 113,13 4-502,0-1 1,0-1-1,1-1 1,-1-1-1,1-1 1,0-1 0,30 0-1,58 9-149,-110-12 881,0 0 0,1 0-1,-1 0 1,0 0 0,0 1 0,0-1-1,0 0 1,0 0 0,0 1 0,0-1-1,0 0 1,0 1 0,0-1 0,0 1-1,0 0 1,0-1 0,0 1 0,0 0-1,0-1 1,0 1 0,-1 0 0,1 0-1,0 0 1,-1 0 0,1 0 0,0 0-1,-1 0 1,1 0 0,-1 0 0,0 0-1,1 0 1,-1 0 0,0 0 0,0 0-1,1 0 1,-1 0 0,0 0 0,0 1-1,0-1 1,0 0 0,-1 0 0,1 0-1,0 0 1,0 0 0,-1 0 0,1 0-1,0 0 1,-1 0 0,1 0 0,-1 0-1,0 0 1,1 0 0,-1 0 0,0 0-1,0 1 1,-4 4 333,1 0-1,-1 0 1,-1-1-1,1 1 1,-1-1 0,-10 7-1,11-9-172,0-1-1,0 1 0,0-1 1,-1 0-1,1 0 0,-1-1 1,1 0-1,-1 0 0,0 0 1,1 0-1,-1-1 0,0 0 1,0 0-1,-6-2 0,9 2-166,0 0 0,1-1 0,-1 0 0,0 1 0,1-1 0,-1 0 0,1 0 0,0 0 0,-1-1 0,1 1 0,0-1 0,0 1 0,0-1-1,0 0 1,0 0 0,0 0 0,0 0 0,0 0 0,1 0 0,-1 0 0,1 0 0,0-1 0,0 1 0,0-1 0,0 1 0,0-1 0,0 1 0,0-1 0,1 1 0,-1-1 0,1-4 0,0 4-66,0 1 0,0 0 0,0 0 1,0 0-1,1-1 0,-1 1 0,1 0 1,-1 0-1,1 0 0,0 0 0,0 0 1,0 0-1,0 0 0,0 0 0,0 0 1,0 1-1,1-1 0,-1 0 1,1 1-1,-1-1 0,1 1 0,0-1 1,-1 1-1,1 0 0,0 0 0,0 0 1,0 0-1,0 0 0,0 0 0,0 0 1,0 1-1,0-1 0,0 1 0,5-1 1,2 0-336,0 0 1,1 1 0,-1 1 0,0-1-1,0 1 1,15 4 0,12 4-1949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12659,'0'-2'4263,"1"0"-2182,3-7-889,3-9-136,-2-1 0,0 0 1,4-36-1,-8 48-715,-1 1 0,-1-1 0,1 0 1,-1 0-1,0 1 0,-2-9 0,2 12-69,0-1-1,0 0 0,0 0 1,1 0-1,-1 1 0,1-1 1,0 0-1,0 0 0,1 0 1,0-6-1,0 10-246,-1 0 1,1-1-1,-1 1 1,1 0-1,-1-1 0,1 1 1,-1 0-1,1 0 0,-1-1 1,1 1-1,-1 0 1,1 0-1,0 0 0,-1 0 1,1 0-1,-1 0 0,1 0 1,0 0-1,-1 0 1,1 0-1,-1 0 0,1 0 1,-1 1-1,1-1 0,-1 0 1,1 0-1,-1 0 0,1 1 1,-1-1-1,1 0 1,-1 1-1,1-1 0,0 1 1,20 12 29,-10-5-138,-1 0 0,1 1 1,-1 0-1,-1 1 0,0 0 0,0 1 1,-1 0-1,0 0 0,-1 1 1,0-1-1,-1 2 0,8 21 1,-14-30 74,1-1 0,-1 1 0,1 0 1,-1-1-1,0 1 0,-1 0 0,1-1 0,-1 1 1,1-1-1,-1 1 0,0-1 0,-1 1 0,1-1 1,0 0-1,-1 1 0,0-1 0,0 0 0,0 0 1,0 0-1,0 0 0,-1 0 0,1-1 0,-1 1 1,0-1-1,0 0 0,0 0 0,0 0 1,-4 2-1,2-1 11,0 0 0,0 0 1,0-1-1,-1 0 1,1 0-1,-1-1 0,1 1 1,-1-1-1,0-1 0,1 1 1,-1-1-1,0 0 0,0 0 1,1 0-1,-1-1 1,0 0-1,-6-2 0,10 3-9,1 0 0,0-1-1,0 1 1,0 0-1,0-1 1,0 1 0,0-1-1,0 1 1,0-1 0,0 1-1,0-1 1,0 0-1,0 0 1,1 1 0,-1-1-1,0 0 1,0 0 0,1 0-1,-1 0 1,0 0 0,1 0-1,-1-1 1,1 1-18,0 0 0,0 0 0,0 0 0,1 1 1,-1-1-1,0 0 0,1 0 0,-1 0 0,0 1 1,1-1-1,-1 0 0,1 0 0,-1 1 0,1-1 0,0 0 1,-1 1-1,1-1 0,-1 0 0,1 1 0,0-1 1,1 0-1,3-2-173,1 0 0,-1 0 0,1 0 0,0 1 1,0 0-1,12-3 0,5 3-305,0 1-1,0 1 1,0 1 0,0 1-1,28 5 1,18 3 54,-67-10 487,0 0 0,0 1 0,0-1 0,0 0 1,0 0-1,0 0 0,0 0 0,0-1 0,0 1 0,0 0 0,0-1 1,0 1-1,0-1 0,-1 0 0,1 0 0,0 0 0,0 0 0,-1 0 1,1 0-1,1-2 0,-2 2 69,0-1 1,0 0-1,0 0 1,-1 0-1,1 0 1,-1 0-1,1-1 1,-1 1-1,0 0 1,0 0-1,0 0 0,0 0 1,0 0-1,0 0 1,0 0-1,-1 0 1,1 0-1,-1 0 1,-1-3-1,-3-12 281,0 0 0,-2 1 0,0-1 0,0 2 1,-2-1-1,0 1 0,-15-19 0,24 33-473,-1 0 1,0 0 0,1 0-1,-1 0 1,0 0 0,0 0-1,0 1 1,0-1 0,0 0 0,0 0-1,0 1 1,0-1 0,-1 1-1,1-1 1,0 1 0,0-1-1,0 1 1,-1 0 0,1-1-1,0 1 1,0 0 0,-1 0-1,1 0 1,-2 0 0,-5 11-2469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 12155,'10'-5'6281,"1"-7"-1200,5-20-3385,4-4-407,-5-19-769,-2 1-552,-5 7-920,-7-2-553,-2 18-1263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56 105 15915,'-32'-78'5696,"31"77"-5621,1 0 0,0 1 0,-1-1 0,1 1 0,0-1-1,-1 0 1,1 1 0,0-1 0,0 0 0,0 1 0,0-1 0,0 0-1,0 1 1,-1-1 0,1 0 0,1 1 0,-1-1 0,0 0 0,0 0-1,0 1 1,0-1 0,0 0 0,1 1 0,-1-1 0,0 1 0,1-1-1,-1 0 1,0 1 0,1-1 0,-1 1 0,1-1 0,-1 1 0,1-1-1,-1 1 1,1-1 0,-1 1 0,1-1 0,-1 1 0,1 0 0,0-1-1,-1 1 1,1 0 0,0 0 0,-1-1 0,1 1 0,0 0 0,-1 0-1,1 0 1,0 0 0,-1 0 0,1 0 0,0 0 0,-1 0 0,1 0-1,0 0 1,0 1 0,4-1 302,9-1-31,1 1-1,-1 0 1,0 1-1,0 1 1,15 3-1,-23-4-327,-1 0 0,1 1 0,0 0 0,0 0 0,-1 0 0,1 1 0,-1 0 0,0 0-1,1 0 1,-1 1 0,-1 0 0,1-1 0,-1 2 0,8 7 0,-11-10-19,0 0 0,0 0 0,0 0 0,0 1 0,0-1 0,0 0 0,0 1 0,-1-1 0,1 0 0,-1 1 0,0-1 0,1 0 0,-1 1 0,0-1 0,-1 1 0,1-1 0,0 1 0,-1-1 0,0 3 0,-1 0-3,0 0 1,-1 0-1,1 0 0,-1 0 0,0-1 1,0 0-1,-1 1 0,-5 4 0,-4 4-7,-2-1-1,1-1 0,-33 20 1,40-27-88,0 0 0,0 0 0,-1-1 0,1 0 0,-1 0 0,1-1 0,-1 0 0,0 0 1,0-1-1,0 0 0,-14 0 0,10-3-1102,12 2 1153,-1 0-1,1 0 0,0 0 0,0-1 0,0 1 0,0 0 0,0 0 0,0 0 0,0-1 0,0 1 0,0 0 0,0 0 0,0 0 0,0-1 1,0 1-1,0 0 0,0 0 0,0 0 0,0 0 0,0-1 0,0 1 0,0 0 0,0 0 0,0 0 0,0-1 0,1 1 0,-1 0 0,0 0 0,0 0 1,0 0-1,0-1 0,0 1 0,0 0 0,1 0 0,-1 0 0,0 0 0,0 0 0,0 0 0,0 0 0,1-1 0,-1 1 0,0 0 0,0 0 1,0 0-1,0 0 0,1 0 0,-1 0 0,0 0 0,0 0 0,0 0 0,1 0 0,-1 0 0,0 0 0,0 0 0,19-7-3093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15491,'36'75'5155,"-35"-75"-5113,-1 0-1,0 0 1,0 0 0,0 0 0,0 0 0,0 1 0,1-1 0,-1 0-1,0 0 1,0 0 0,0 0 0,1 0 0,-1 0 0,0 0 0,0 0-1,0 0 1,0 0 0,1 0 0,-1 0 0,0 0 0,0 0-1,0 0 1,1 0 0,-1 0 0,0 0 0,0 0 0,0 0 0,1 0-1,-1 0 1,0 0 0,0 0 0,0-1 0,0 1 0,1 0 0,-1 0-1,0 0 1,0 0 0,0 0 0,0 0 0,0-1 0,0 1-1,1 0 1,-1 0 0,0 0 0,0-1 0,10-14 1256,9-30 182,-13 31-1007,37-97 1427,16-33-1115,-59 142-835,1 1-1,0-1 0,0 0 1,0 0-1,0 1 0,0-1 1,0 0-1,0 1 0,1-1 1,-1 1-1,1 0 0,-1-1 1,1 1-1,-1 0 0,1 0 1,0 0-1,-1 0 0,1 0 1,0 1-1,0-1 0,0 0 1,0 1-1,-1-1 0,1 1 0,0 0 1,0-1-1,0 1 0,0 0 1,0 0-1,0 1 0,0-1 1,0 0-1,0 1 0,0-1 1,0 1-1,0-1 0,-1 1 1,1 0-1,0 0 0,0 0 1,-1 0-1,1 0 0,-1 0 1,1 0-1,-1 1 0,1-1 1,-1 0-1,0 1 0,1-1 1,-1 1-1,0 0 0,0-1 0,0 1 1,0 0-1,-1 0 0,1 0 1,0-1-1,-1 1 0,1 0 1,-1 0-1,0 0 0,1 0 1,-1 0-1,0 0 0,0 0 1,-1 0-1,1 2 0,-2 6-70,0-1 0,-1 1 0,0-1-1,0 0 1,-1 0 0,0 0-1,-1 0 1,-8 13 0,3-8 31,0-1 0,-1 0 1,-1 0-1,-16 14 0,28-27 85,-29 29 242,28-29-227,1 0 1,0 1-1,0-1 0,0 0 1,-1 0-1,1 1 1,0-1-1,0 0 1,0 1-1,0-1 1,0 0-1,-1 1 0,1-1 1,0 0-1,0 1 1,0-1-1,0 1 1,0-1-1,0 0 0,0 1 1,0-1-1,0 0 1,1 1-1,-1-1 1,0 0-1,0 1 0,0-1 1,0 0-1,0 1 1,1-1-1,-1 1 1,1-1 8,0 1 1,1-1-1,-1 1 1,0-1-1,0 0 1,1 1-1,-1-1 1,0 0 0,1 0-1,-1 0 1,0 0-1,0 0 1,1 0-1,1-1 1,4 1 22,47-5-825,93 4 0,167 39-928,-312-38 1748,1 1 0,0-1 1,0 1-1,-1 0 1,1 0-1,0 0 0,-1 0 1,1 0-1,-1 1 1,1-1-1,2 3 0,-4-3-1,-1-1-1,0 1 0,0-1 1,1 1-1,-1-1 0,0 1 1,0-1-1,1 1 0,-1-1 1,0 1-1,0-1 0,0 1 1,0-1-1,0 1 0,0-1 1,0 1-1,0-1 0,0 1 1,0-1-1,0 1 0,0-1 1,0 1-1,0-1 0,0 1 1,-1-1-1,1 1 0,0-1 1,0 1-1,-1-1 0,1 1 1,0-1-1,-1 0 0,1 1 1,-1 0-1,-2 1 156,-1 1 0,1 0 0,-1-1 0,0 0 0,1 0 0,-1 0 0,0 0-1,0-1 1,-1 0 0,1 1 0,0-2 0,-5 2 0,-4-1 199,0 0 1,0-1-1,-1-1 0,1 0 1,0 0-1,0-2 0,-20-5 1,28 6-298,0 1 1,0-2-1,0 1 1,0-1-1,0 1 1,1-1-1,-1 0 1,1-1-1,-6-4 1,9 6-78,-1-1 1,0 1-1,0 0 1,1-1-1,-1 0 0,1 1 1,0-1-1,-1 0 1,2 1-1,-1-1 1,0 0-1,0 0 1,1 0-1,-1 0 1,1 0-1,0 0 0,0 1 1,1-5-1,-1 4-86,1 0-1,0-1 1,-1 1-1,2 0 1,-1 0-1,0 0 1,1 0-1,-1 0 1,1 0-1,0 0 1,0 1-1,0-1 1,0 1-1,0-1 1,1 1-1,-1 0 1,1 0-1,-1 0 1,6-3-1,-2 2-329,0 0 0,1 0 0,-1 1 0,0-1 0,1 1 0,0 1 0,-1-1 0,13 0 0,28 1-2475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 12339,'-2'-1'489,"1"0"0,0 0 0,-1 0 1,1 1-1,-1-1 0,1 0 1,-1 1-1,1 0 0,-1-1 0,0 1 1,1 0-1,-1 0 0,1-1 1,-4 2-1,3-1-236,0 0 0,0 1-1,0 0 1,0-1 0,0 1 0,1 0 0,-1 0 0,0 0 0,0 0-1,-2 2 1,-2 3-176,0 0 0,0 1 0,0 0 1,-6 11-1,4-6 602,-2 0-544,2 0 1,0 1 0,0 1-1,1-1 1,-6 18 0,12-29-133,0 1-1,0-1 1,1 1 0,-1 0 0,1-1 0,-1 1 0,1 0 0,0 0 0,0-1 0,0 1 0,0 0 0,1 0 0,-1-1 0,1 1 0,-1 0 0,1-1 0,0 1 0,0 0 0,0-1 0,0 0-1,1 1 1,-1-1 0,1 0 0,0 1 0,-1-1 0,1 0 0,0 0 0,0 0 0,0-1 0,0 1 0,1 0 0,-1-1 0,0 1 0,1-1 0,-1 0 0,4 1 0,0 0-37,1 0 0,-1 0 1,1-1-1,-1 0 1,1-1-1,0 0 1,-1 0-1,1 0 1,0 0-1,-1-1 1,1 0-1,-1-1 1,1 0-1,-1 1 1,0-2-1,1 1 1,9-7-1,7-3-85,-1-2 0,0 0 1,19-19-1,-34 28 99,-4 3 18,0 0 0,0-1 0,0 1 0,0-1 0,0 0 0,0 0 0,-1 0 0,0 0 0,3-5 0,-7 12 35,0-1 1,0 1 0,1 0 0,-1 0 0,1-1-1,0 1 1,0 0 0,0 5 0,0-5-36,1 0-1,0-1 1,0 1 0,1 0 0,-1 0 0,1-1 0,0 1-1,0 0 1,0-1 0,0 1 0,1-1 0,-1 1 0,1-1-1,0 0 1,0 1 0,0-1 0,0 0 0,4 3 0,-1-2 9,-1-1 1,0 0 0,1 0 0,0 0-1,-1 0 1,1-1 0,0 0 0,1 0-1,-1 0 1,0-1 0,9 2 0,-3-1-83,0-1 0,-1-1 1,1 0-1,0 0 0,-1-1 1,1 0-1,0-1 0,-1 0 1,1-1-1,-1 0 0,0-1 1,16-7-1,-17 6-456,-1-1 0,0 0 1,0 0-1,13-13 0,-4-4-1252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19 13099,'16'-7'5441,"23"1"-2840,3 1-1481,-4 5-512,-6 5-328,-17 8-976,-15 5-344,-18 8-849,-20 4-599,-12 3-2121</inkml:trace>
  <inkml:trace contextRef="#ctx0" brushRef="#br0" timeOffset="1">1 219 5145,'0'3'3737,"3"2"-1017,17 4 577,7-7-1048,25 0-1201,5-2-520,10 0-1952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3.45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30 93 8922,'2'78'10738,"-6"-83"-8801,-7-10-761,6-4-400,0-11-624,-1-4-376,6-1-1064,0 2-593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12 250 12523,'-1'2'334,"-1"1"1,1-1 0,-1 1 0,1 0-1,0 0 1,0-1 0,0 1-1,0 4 1,0-7-276,1 1-1,0-1 1,0 1-1,0-1 1,1 1-1,-1-1 1,0 1-1,0-1 1,0 1-1,0-1 1,0 1-1,0-1 1,1 1-1,-1-1 1,0 1-1,0-1 1,1 0-1,-1 1 1,0-1-1,1 1 1,-1-1-1,0 0 1,1 1-1,-1-1 1,1 0-1,-1 0 1,0 1-1,1-1 1,-1 0-1,1 0 1,0 1-1,6-1 147,0 1 0,0-1-1,0 0 1,0 0 0,0-1-1,12-3 1,2 2-171,0-2 0,0-1 0,-1 0 0,0-1 0,0-1 0,0-1 0,35-21 0,-54 28-47,1 1-1,-1-1 1,1 0-1,-1 0 1,0 0-1,1 0 1,-1-1-1,0 1 1,0 0-1,0 0 1,0-1-1,0 1 1,0-1-1,0 1 1,0-1-1,-1 1 1,1-1-1,0 1 1,-1-1-1,0 0 1,1 1-1,-1-1 1,0 0-1,0 1 1,0-1-1,0 0 1,0 1-1,0-1 1,0 0-1,0 0 1,-1 1-1,1-1 1,-1 1-1,1-1 1,-1 0 0,-1-2-1,-3-3 13,-1 0-1,0 0 1,0 1 0,0 0-1,-14-11 1,3 4 75,9 5-71,1 3 33,1 0-1,0-1 0,1 0 0,-1 0 1,-4-7-1,10 13-50,-1-1-1,1 0 1,-1 0-1,1 0 1,-1 0-1,1 0 1,-1 0 0,1 0-1,0 0 1,0 0-1,0 0 1,0 0 0,-1 0-1,1 0 1,0 0-1,1 0 1,-1 0-1,0 0 1,0 0 0,0 0-1,1 0 1,-1 0-1,0 0 1,1 0 0,-1 0-1,1 0 1,-1 1-1,1-1 1,-1 0-1,1 0 1,0 0 0,-1 1-1,1-1 1,0 0-1,0 1 1,-1-1 0,1 0-1,0 1 1,0-1-1,0 1 1,0 0-1,0-1 1,0 1 0,0 0-1,0-1 1,0 1-1,0 0 1,1 0 0,31-8-1263,6 1-1468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8314,'64'7'5593,"-49"-6"-4929,0-1 0,1-1 1,28-4-1,-42 5-596,-1 0 1,0 0 0,0-1 0,1 1-1,-1 0 1,0 0 0,0-1 0,0 1 0,1-1-1,-1 1 1,0-1 0,0 1 0,0-1-1,0 0 1,0 1 0,0-1 0,0 0-1,0 0 1,0 0 0,0 0 0,-1 0 0,1 0-1,0 0 1,-1 0 0,1 0 0,0 0-1,-1 0 1,0 0 0,1-1 0,-1 1 0,0 0-1,1 0 1,-1-1 0,0 1 0,0 0-1,0 0 1,0-1 0,0 1 0,0 0 0,0 0-1,-1-3 1,-2-3 263,0 1-1,0-1 1,-1 0-1,0 1 1,-8-11 0,1 1 215,-77-111 2269,87 127-2799,1-1-1,-1 1 0,1-1 0,-1 1 1,1-1-1,-1 1 0,1-1 0,0 1 1,-1-1-1,1 0 0,0 1 0,-1-1 1,1 1-1,0-1 0,0 0 0,-1 1 1,1-1-1,0 0 0,0 0 0,0 1 0,0-1 1,0 0-1,0 1 0,0-1 0,0 0 1,0 1-1,0-1 0,1 0 0,-1 1 1,0-1-1,1-1 0,0 1-1,0 1-1,1-1 1,-1 1 0,0-1-1,1 1 1,-1 0 0,0-1-1,1 1 1,-1 0 0,0 0-1,1 0 1,-1 0-1,1 0 1,1 0 0,56 12-136,-23-1-385,-11-3-1286,0-1 0,51 7 1,-40-12-1020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11218,'52'32'6546,"-60"-53"351,1 2-4256,4-19-1329,0-9-432,3-7-1000,0-6-576,0 20-952,6 10-713,4 22-2184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36 13507,'-44'-36'6809,"44"49"-1760,-8 3-3336,2 9-393,-2 4-1088,-10-3-760,-5-3-1464,0-2-809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11907,'1'-2'8571,"4"-11"-6775,2-7-1693,6-11 147,-2-1 1,-2 0 0,-1 0 0,4-35-1,-9 63-98,2 10-56,8 17 10,-10-17-68,0-1-14,9 16 33,1 0 0,20 24 0,-29-39-54,1-1 1,-1 0 0,1-1 0,1 1-1,-1-1 1,0 0 0,1 0 0,0-1-1,0 0 1,0 0 0,0 0 0,1 0-1,8 1 1,-13-3 19,-1-1 0,1 0 0,0 0 0,-1 0 0,1 0 0,-1 0 0,1 0 0,-1 0 0,1 0 0,-1 0 0,1-1 0,-1 1 0,1-1 0,-1 1 0,1-1 0,-1 0 0,0 1 0,1-1 0,-1 0 0,2-2-1,-1 1 45,0 0 0,0-1-1,0 1 1,-1-1-1,1 1 1,-1-1-1,1 0 1,-1 0-1,0 1 1,1-5-1,0-7 263,1 1-1,-2-1 1,0-23-1,-1 28-223,0-6 23,0 9-70,0 0 0,0-1 0,1 1 0,0 0 0,2-9 0,-3 13-67,1 1 1,-1-1 0,1 1 0,0-1-1,-1 1 1,1 0 0,0-1-1,0 1 1,0 0 0,0-1-1,1 1 1,-1 0 0,0 0-1,0 0 1,1 0 0,-1 0 0,1 0-1,-1 1 1,1-1 0,-1 0-1,1 1 1,-1-1 0,1 1-1,-1-1 1,4 1 0,40-3-1667,0 1 1,70 8-1,-70-3 112,-38-2 1281,13 0-493,-1 1 0,32 7 0,-48-9 752,1 1 1,-1 0 0,0 0-1,1 0 1,-1 0 0,0 0-1,0 1 1,0 0-1,0-1 1,0 1 0,0 0-1,-1 1 1,1-1-1,0 0 1,-1 1 0,0 0-1,0-1 1,0 1 0,0 0-1,0 0 1,0 0-1,1 5 1,-3-6 176,0 1-1,0 0 1,0 0 0,0 0-1,0 0 1,-1-1 0,0 1-1,1 0 1,-1 0 0,0-1-1,-1 1 1,1 0 0,0-1-1,-1 1 1,1-1 0,-1 0-1,0 0 1,0 1-1,1-1 1,-2 0 0,1 0-1,0-1 1,0 1 0,-1 0-1,-2 1 1,1 0 151,0-1 0,0 1 0,0-1 0,-1 0 0,1 0 1,-1 0-1,1 0 0,-1-1 0,0 0 0,1 0 0,-1 0 0,0-1 0,0 1 0,-5-1 0,6-2-180,0 1 0,0 0-1,1-1 1,-1 0-1,0 0 1,1 0 0,-1-1-1,1 1 1,0-1 0,0 1-1,0-1 1,-4-5 0,5 6-116,0 0 1,0-1-1,0 1 1,0-1-1,1 1 1,-1-1-1,1 0 0,0 1 1,0-1-1,0 0 1,0 0-1,0 0 1,1 0-1,-1 0 1,1 0-1,0 0 1,0-5-1,0 6-60,1 1 0,-1 0 0,1-1 0,0 1 0,-1 0 0,1 0 0,0 0 0,0 0 0,-1 0 0,1 0 0,0 0-1,0 0 1,0 0 0,1 0 0,-1 0 0,0 0 0,0 1 0,0-1 0,2 0 0,28-8-1900,0 5-167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0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13315,'4'46'3877,"-4"-43"-2087,0-8 1261,1-10-2587,1-1 0,0 0-1,1 1 1,1-1 0,1 1 0,11-27 0,-16 41-446,1 0 0,-1 0 0,0 0 0,1 0 0,-1 1-1,1-1 1,-1 0 0,1 0 0,-1 0 0,1 1 0,-1-1 0,1 0 0,0 1 0,-1-1-1,1 0 1,0 1 0,0-1 0,0 1 0,-1-1 0,1 1 0,0 0 0,0-1 0,0 1-1,0 0 1,0 0 0,0-1 0,0 1 0,-1 0 0,1 0 0,0 0 0,0 0 0,0 0 0,0 0-1,0 0 1,0 1 0,0-1 0,0 0 0,0 0 0,0 1 0,-1-1 0,1 1 0,0-1-1,0 1 1,0-1 0,-1 1 0,1-1 0,0 1 0,1 1 0,5 4 58,1 0 1,-1 1-1,11 14 1,-11-12-48,-1-3-20,-1-1 1,1 1-1,-1-1 0,2-1 0,-1 1 0,0-1 0,14 7 0,-19-11 18,1 1 0,-1-1-1,1 1 1,-1-1-1,1 1 1,0-1 0,-1 0-1,1 0 1,-1 0 0,1 0-1,0 0 1,-1 0 0,1 0-1,-1 0 1,1-1 0,0 1-1,-1-1 1,1 1 0,-1-1-1,1 1 1,-1-1 0,0 0-1,1 0 1,-1 0 0,0 0-1,1 0 1,-1 0 0,0 0-1,0 0 1,0-1-1,0 1 1,0 0 0,0-1-1,0 1 1,-1 0 0,1-1-1,0 1 1,-1-1 0,1 1-1,-1-1 1,1 0 0,-1 1-1,0-1 1,0-1 0,2-7 161,-1 0 1,0 0-1,-1 0 1,0 0-1,-1 0 0,0 0 1,-3-13-1,-2-30 149,6 52-370,0-1 1,0 0-1,1 0 1,-1 0-1,0 1 1,1-1-1,-1 0 1,1 0-1,0 1 1,0-1-1,-1 1 1,1-1-1,0 0 1,0 1-1,0-1 0,1 1 1,-1 0-1,0-1 1,1 1-1,-1 0 1,0 0-1,1 0 1,-1 0-1,1 0 1,0 0-1,-1 0 1,1 1-1,0-1 1,-1 1-1,1-1 1,0 1-1,3-1 0,8-1-658,0 1 0,0 0 0,23 1 0,-17 1-481,27-1-1326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1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46 211 9130,'-42'56'3529,"38"-32"-2473,12-4 8242,-4-29-7938,-3-25-280,50-53-543,-38 43-177,-2 1-336,2 6-288,-2 16-705,-4-2-543,-2 10-1081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12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14947,'10'-1'5881,"11"-3"-3816,4-5-249,14 5-463,0 1-393,3 3-616,-1 2-336,-2 4-712,-7-6-497,-1-3-1231,-5 3-1049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1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 13859,'38'15'5465,"-53"12"-3704,0 8-537,-1 10-552,-3-3-240,14 2-312,-3-13-216,9-8-672,6-12-408,3-9-785</inkml:trace>
  <inkml:trace contextRef="#ctx0" brushRef="#br0" timeOffset="1">243 0 11146,'0'5'5658,"0"2"-1546,-10 12-2655,12 10-409,-2 7-680,-4 5-312,14 3-904,-8-10-472,3-8-1721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1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14819,'18'2'5761,"16"-1"-4144,8-1-481,17-1-464,-11-1-488,6-1-1008,-13 0-672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3.79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13 98 11891,'-13'-91'5409,"26"87"-1777,12 1-2391,9 3-185,10 7-248,1 4-216,-9 9-432,-5 2-120,-24 3-72,-14-1-24,-25 5 0,-3-1 40,-5-8 8,-6-1-8,10-14-88,9-3-272,17-2-816,10-4-632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1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12411,'2'2'341,"0"-1"0,-1 1 1,1-1-1,0 1 1,0-1-1,0 0 0,0 1 1,0-1-1,0 0 0,0 0 1,0 0-1,1-1 1,-1 1-1,4 0 0,-5-2-116,-1 0 0,1 0 0,-1-1 0,1 1 0,-1 0 0,0 0 0,1-1 0,-1 1 0,0 0 0,0-1 0,0 1 0,0 0 0,0-1 0,0 1 0,-1 0 0,1 0 0,-1-3 0,0-42 748,2 33-927,1-1 0,0 1 0,2 0 0,-1-1 0,2 1-1,-1 1 1,2-1 0,0 1 0,0 0 0,1 0 0,1 1 0,0-1 0,0 2-1,1-1 1,1 1 0,-1 1 0,2 0 0,-1 0 0,17-9 0,-25 16-48,1 1 1,-1 0-1,1 0 1,0 0-1,-1 0 0,1 1 1,0-1-1,0 1 1,0-1-1,2 1 1,-4 0 2,0 0 1,-1 0-1,1 0 1,0 1 0,-1-1-1,1 0 1,-1 0-1,1 0 1,0 1-1,-1-1 1,1 0-1,-1 1 1,1-1-1,-1 1 1,1-1 0,-1 0-1,1 1 1,-1-1-1,1 1 1,-1-1-1,0 1 1,1 0-1,-1-1 1,0 1-1,0-1 1,1 1 0,-1 0-1,0-1 1,0 1-1,0-1 1,0 1-1,1 0 1,-1-1-1,0 1 1,0 0-1,0-1 1,-1 1 0,1 0-1,0-1 1,0 1-1,0-1 1,0 1-1,-1 0 1,1-1-1,0 1 1,0-1-1,-1 2 1,-4 9-12,0 0 0,-1-1 0,0 1 0,-1-1 1,0-1-1,0 1 0,-12 10 0,10-10 49,1 0 1,0 0-1,0 0 0,1 1 0,0 0 1,-10 23-1,17-31-3,-1 1-1,1-1 1,-1 1 0,1-1 0,0 1-1,0-1 1,1 1 0,-1-1-1,1 0 1,-1 1 0,1-1-1,0 0 1,1 1 0,-1-1 0,0 0-1,1 0 1,0 0 0,0 0-1,0 0 1,0-1 0,0 1-1,0 0 1,1-1 0,-1 0-1,1 1 1,0-1 0,3 2 0,2 2-9,1 0-1,-1-1 1,2 0 0,-1 0 0,0-1 0,1-1 0,18 6 0,-16-7-36,0-1 1,1 0-1,-1 0 1,0-1-1,0-1 1,21-4-1,-25 4 3,0-1-1,-1 0 0,1 0 1,-1-1-1,1 0 0,-1 0 0,0-1 1,0 0-1,-1 0 0,1-1 1,7-6-1,-12 9 8,-1 0 1,1 0-1,0 0 1,-1 0-1,0 0 1,0 0-1,1 0 1,-1 0-1,0 0 1,-1 0-1,1-1 1,0 1-1,-1 0 1,1-5-1,3-10 96,0 14 373,1 10-138,2 11 170,-6-12-484,0 1 0,1-1 0,0 1 0,0-1 0,0 0 0,1 0 0,0 0 0,0 0 0,1 0 0,0-1 0,0 0 0,0 1 0,0-2 0,1 1 0,0 0 0,6 4 0,-8-7-178,1 1-1,-1-1 1,1 1 0,0-1 0,0 0-1,-1 0 1,1-1 0,1 1 0,-1-1-1,0 0 1,0 0 0,0-1 0,1 1-1,-1-1 1,0 0 0,1 0-1,-1 0 1,0-1 0,1 1 0,-1-1-1,0 0 1,0 0 0,0-1 0,0 1-1,6-4 1,12-8-2014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1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85 101 16083,'-24'-84'6306,"56"82"-4578,1 0-328,1-2-831,2-3-313,-2 5-913,-2 2-671,-14 4-1200,-11 4-1017</inkml:trace>
  <inkml:trace contextRef="#ctx0" brushRef="#br0" timeOffset="1">1 184 9146,'1'7'4945,"4"4"-248,10-4-3145,27-4-1032,2-2-504,11-7-1440,8-1-1336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1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73 304 14347,'0'0'7108,"2"-1"-5766,2 0-1181,-1 0-1,1-1 1,-1 1 0,0-1-1,0 1 1,0-1 0,0 0-1,0-1 1,0 1 0,0 0 0,2-4-1,7-5 45,0 0 0,-1-1-1,0 0 1,-1-1-1,-1 0 1,12-22 0,39-100 1118,-60 132-1308,1 1 1,0-1 0,0 1-1,0 0 1,1-1 0,-1 1 0,0 0-1,1 0 1,0 0 0,-1 0 0,1 0-1,0 0 1,0 0 0,4-2 0,-5 4-22,0 0 0,0 1 0,-1-1 1,1 1-1,0 0 0,-1-1 0,1 1 1,0-1-1,-1 1 0,1 0 1,-1 0-1,1-1 0,-1 1 0,1 0 1,-1 0-1,0 0 0,1-1 0,-1 1 1,0 0-1,0 0 0,0 0 0,0 0 1,0 0-1,0 0 0,0 1 1,1 2-25,39 140-1144,-33-124 586,2-1 1,0 1-1,1-2 0,0 1 1,16 18-1,3-3-1526</inkml:trace>
  <inkml:trace contextRef="#ctx0" brushRef="#br0" timeOffset="1">0 313 13835,'2'0'5641,"8"0"-3256,4 0-729,17-3-672,7-2-312,14-1-1064,11-1-528,9 4-824,2 1-345,-4-4-615,-15-7-1609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1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214 101 11250,'0'-7'720,"1"1"116,0 0 0,-1-1 0,0 1 0,-2-12 0,2 16-594,0 0 1,-1 0-1,0 0 0,0 0 0,1 0 1,-1 0-1,0 1 0,0-1 0,-1 0 1,1 0-1,0 1 0,-1-1 0,1 1 1,-1-1-1,1 1 0,-1-1 0,0 1 1,1 0-1,-4-2 0,-2 0 682,0 0 1,-1 1-1,1 0 0,0 0 0,-14-1 0,21 3-821,0 1-1,1 0 1,-1-1-1,0 1 1,0-1 0,0 1-1,0-1 1,1 1-1,-1-1 1,0 1-1,1-1 1,-1 1-1,0-1 1,1 1-1,-1-1 1,0 1-1,1-1 1,-1 0-1,1 1 1,-1-1-1,1 0 1,-1 1 0,1-1-1,-1 0 1,1 0-1,0 1 1,20 15 153,49 22-97,81 31-1,-3-2-26,-144-65-128,3 2 7,0-1 0,-1 1 0,1 0 0,8 8 0,-14-12-10,0 1-1,-1-1 1,1 1-1,0 0 1,0 0-1,-1-1 1,1 1 0,-1 0-1,1 0 1,0 0-1,-1 0 1,1-1-1,-1 1 1,0 0-1,1 0 1,-1 0 0,0 0-1,0 0 1,1 0-1,-1 0 1,0 0-1,0 0 1,0 0 0,0 0-1,0 0 1,-1 0-1,1 0 1,0 0-1,0 0 1,-1 0 0,1 0-1,0 0 1,-1 0-1,1 0 1,-1 0-1,1 0 1,-1-1-1,0 1 1,1 0 0,-1 0-1,0-1 1,0 1-1,1 0 1,-2 0-1,-11 7 18,-1 0 0,1-1 0,-1-1 0,-1 0-1,1-1 1,-1 0 0,0-1 0,-21 2 0,0 2 16,-4 1-350,0-1 0,-1-2-1,0-2 1,-1-2 0,1-2 0,-45-5-1,26-5-1852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1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14579,'-3'1'9690,"-6"6"-5609,1 22-2881,-27 82-880,7-37-384,-1 21-832,-2-8-720,6-2-1409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7:1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49 7530,'-63'18'3740,"63"-19"-3645,0 1 0,0 0-1,0 0 1,0 0 0,1-1-1,-1 1 1,0 0-1,0 0 1,0 0 0,0 0-1,0-1 1,0 1-1,0 0 1,0 0 0,0 0-1,0-1 1,0 1 0,0 0-1,0 0 1,-1 0-1,1-1 1,0 1 0,0 0-1,0 0 1,0 0 0,0 0-1,0-1 1,0 1-1,0 0 1,-1 0 0,1 0-1,0 0 1,0 0-1,0-1 1,0 1 0,0 0-1,-1 0 1,1 0 0,0 0-1,0 0 1,0 0-1,-1 0 1,1 0 0,0 0-1,0 0 1,0 0 0,-1 0-1,22-10 3758,-13 4 2121,12-17-5243,-3 3-670,-17 21 8,0-1 0,-1 1 1,1-1-1,0 1 0,0 0 0,0-1 0,-1 1 1,1 0-1,0 0 0,0-1 0,0 1 0,0 0 1,0-1-1,0 1 0,0 0 0,0-1 0,1 1 1,-1 0-1,0-1 0,0 1 0,1 0 0,-1-1 1,0 1-1,1-1 0,-1 1 0,0 0 0,1-1 1,-1 1-1,1-1 0,-1 1 0,1-1 0,-1 1 1,1-1-1,-1 0 0,1 1 0,0-1 0,-1 0 1,1 1-1,-1-1 0,1 0 0,0 0 0,-1 1 1,1-1-1,0 0 0,-1 0 0,1 0 0,0 0 1,0 0-1,-1 0 0,1 0 0,0 0 0,-1 0 1,1-1-1,0 1 0,-1 0 0,1 0 0,0 0 1,-1-1-1,1 1 0,-1 0 0,1-1 0,0 1 1,-1-1-1,1 0 0,-12 13 1236,8-14-1949,1-6-4387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14995,'0'4'5905,"11"-3"-3784,-1-7-217,6-15-271,5-13-217,-8-18-648,7 0-264,-12-10-728,-5 6-456,0 13-1016,-8-1-833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15995,'1'-2'6842,"12"-1"-3761,22-5-1537,10 0-184,20-2-688,8 2-360,0-2-368,-6 4-512,-5 7-1456,-13 1-1001</inkml:trace>
  <inkml:trace contextRef="#ctx0" brushRef="#br0" timeOffset="1">566 443 16612,'-1'-5'7161,"1"-13"-3472,3-13-2025,5-16-1112,4-13-152,-3-9-640,4 16-464,0 17-1528,0 12-1121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12347,'18'62'5897,"-18"-72"-2072,0-6-1761,2-4-215,-4-12-673,1-2-296,-1-12-664,2 2-472,-3 12-1112,3 4-881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78 15835,'7'-58'6255,"-6"57"-6096,0 0 0,-1 0 0,1-1 0,0 1-1,0 0 1,0 0 0,0 0 0,0 0 0,0 0 0,0 0 0,0 0 0,1 0-1,-1 0 1,0 1 0,0-1 0,1 0 0,-1 1 0,1-1 0,-1 1 0,0 0-1,1-1 1,-1 1 0,1 0 0,-1 0 0,1 0 0,-1 0 0,1 0 0,-1 0 0,1 0-1,-1 1 1,3-1 0,1 1 224,5 0-95,-1 0 1,0 0-1,0 1 1,-1 0-1,1 1 1,0 0-1,10 5 1,-14-5-255,0-1 0,0 1 0,-1 0 0,1 0 0,-1 0 0,1 1 0,-1-1 0,0 1 0,0 0 0,-1 0 0,1 1 0,-1-1 0,3 6 0,-5-8-31,0 0 0,0 1 0,-1-1 0,1 0 0,-1 0 0,0 1 0,0-1 0,1 0 0,-1 1 0,-1-1 0,1 0-1,0 1 1,-1-1 0,1 0 0,-1 1 0,1-1 0,-1 0 0,0 0 0,0 0 0,0 0 0,0 0 0,-1 0 0,1 0 0,0 0 0,-1 0 0,0 0 0,1-1 0,-4 3-1,-2 2-5,-1 1 0,0-1 0,-1-1 0,0 0 0,-9 5 0,10-6-30,0-1 1,0 1-1,0-1 1,0 0-1,0-1 0,0 0 1,-1-1-1,1 1 1,-1-1-1,1-1 1,-17-1-1,12-3-453,14-3-610,1 6 902,0 0 0,-1 0 1,1 0-1,0 0 0,0 0 0,0 1 1,0-1-1,0 1 0,0-1 0,0 1 1,0 0-1,2-1 0,42 4-2029</inkml:trace>
  <inkml:trace contextRef="#ctx0" brushRef="#br0" timeOffset="1">301 308 16484,'73'47'7209,"-89"-65"-3352,1-13-2489,10-3-264,2-7-655,8-6-385,13 10-1025,0 3-943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4.14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0 155 12643,'3'52'4985,"5"-63"-3425,-4-6-216,4-12-511,2-5-329,-6-2-672,1-4-513,-3 1-1023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15531,'-17'15'5143,"1"-4"-3560,-22 19-824,22-13-198,1 1 1,-19 30-1,30-42-504,0 0 0,0 1-1,1-1 1,0 1 0,1 0 0,0 0-1,0 0 1,0 0 0,1 0-1,0 0 1,0 0 0,1 12-1,0-17-52,0 0-1,1 0 0,-1 0 0,0-1 0,1 1 0,0 0 0,-1-1 0,1 1 1,0 0-1,0-1 0,0 1 0,0-1 0,0 1 0,0-1 0,1 0 1,-1 1-1,0-1 0,1 0 0,-1 0 0,4 2 0,-1-1-41,0 0 0,0-1 0,1 1 0,-1-1 0,1 0 0,-1 0-1,1 0 1,5 0 0,2-1-163,0 0-1,0-1 0,0-1 1,0 1-1,21-7 0,-21 3 85,0 0-1,-1 0 1,0-2-1,0 1 0,0-1 1,-1-1-1,0 0 0,0 0 1,-1-1-1,0 0 1,10-13-1,5-10 605,-2-2-1,21-41 1,-35 60-71,-8 14-342,1 1 1,-1-1 0,0 1-1,0-1 1,0 1 0,1-1-1,-1 1 1,0-1 0,1 1 0,-1-1-1,0 1 1,1-1 0,-1 1-1,1-1 1,-1 1 0,1 0 0,-1-1-1,0 1 1,1 0 0,0-1-1,-1 1 1,1 0 0,-1 0-1,1 0 1,-1 0 0,1-1 0,0 1-1,7 13 1141,0 41-281,-6-36-667,1 4-694,2 1 1,0-2-1,2 1 0,16 36 0,0-18-2284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14427,'0'-2'5761,"13"-2"-3392,17-1-1441,12-2-624,7-1-72,-2 2-1376,-2 6-817</inkml:trace>
  <inkml:trace contextRef="#ctx0" brushRef="#br0" timeOffset="1">317 236 13731,'36'32'4993,"-36"-32"-4922,0 1 1,1-1-1,-1 0 0,0 0 0,0 0 1,1 0-1,-1 0 0,0 1 0,1-1 1,-1 0-1,0 0 0,0 0 0,1 0 1,-1 0-1,0 0 0,1 0 0,-1 0 1,0 0-1,1 0 0,-1 0 0,0 0 1,0 0-1,1 0 0,-1-1 0,0 1 1,1 0-1,-1 0 0,0 0 0,0 0 1,1 0-1,-1-1 0,0 1 0,0 0 1,0 0-1,1 0 0,-1-1 0,0 1 1,0 0-1,0 0 0,1-1 0,-1 1 1,0-1-1,6-13 517,-5 10-278,18-55 828,-8 25-659,1-1 0,19-37 0,-31 72-462,0-1 0,0 1 0,0-1 1,0 1-1,0 0 0,1-1 0,-1 1 0,0-1 0,0 1 0,0 0 0,1-1 0,-1 1 0,0-1 0,0 1 0,1 0 0,-1-1 0,0 1 0,1 0 0,-1 0 0,0-1 0,1 1 0,-1 0 0,1 0 0,-1-1 0,0 1 0,1 0 0,-1 0 0,1 0 0,-1 0 0,1 0 0,-1 0 0,1 0 0,-1 0 1,0 0-1,1 0 0,0 0 0,6 17 382,-2 44-16,-4-47-302,-1-10-62,1 3 7,-1 0 0,1 0 0,0 0 0,1 0 0,0 0 0,3 9 0,-4-15-23,-1 0-1,1 1 1,0-1-1,0 0 1,0 0 0,0 0-1,0 0 1,0 0 0,0 0-1,0 0 1,0 0 0,1 0-1,-1 0 1,0 0 0,0-1-1,1 1 1,-1-1 0,1 1-1,-1-1 1,0 1-1,1-1 1,-1 0 0,1 0-1,-1 0 1,1 0 0,-1 0-1,1 0 1,-1 0 0,1 0-1,-1 0 1,1-1 0,-1 1-1,0-1 1,1 1 0,-1-1-1,0 1 1,3-3-1,6-1 1,-1-1-1,0 0 0,0-1 1,-1 0-1,0 0 0,0-1 1,9-9-1,46-60-10,-10 11 232,-39 56 47,-14 9-257,1 0 0,-1 1 0,0-1 1,1 0-1,-1 0 0,1 0 0,-1 0 1,1 1-1,-1-1 0,0 0 0,1 0 1,-1 1-1,0-1 0,1 0 0,-1 1 1,0-1-1,1 0 0,-1 1 0,0-1 1,0 0-1,1 1 0,-1-1 0,0 1 1,9 38 537,-9-33-519,3 77 412,-1 3-306,-1-78-239,0 1 0,1 0 0,0-1 1,0 0-1,1 1 0,0-1 0,6 11 0,-7-17-58,-1 1 0,1-1 1,0 1-1,0-1 0,0 0 0,0 0 1,1 0-1,-1 0 0,1 0 0,-1 0 0,1-1 1,3 2-1,33 10-2836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91 244 11234,'-78'65'4000,"66"-47"-2355,15-7-133,-2-11-1363,-1 1 1,1-1-1,-1 0 0,1 1 0,0-1 1,-1 0-1,1 1 0,0-1 1,-1 0-1,1 0 0,0 0 1,-1 1-1,1-1 0,0 0 0,-1 0 1,1 0-1,0 0 0,-1 0 1,1 0-1,0 0 0,0-1 1,-1 1-1,1 0 0,0 0 0,0-1 1,1-1 78,0-1 0,0 0 0,0 1 1,0-1-1,-1 0 0,0 0 0,1 0 0,-1 0 0,0 0 1,0-1-1,-1 1 0,1-4 0,2-44 857,-3 38-699,-10-114 1917,10 127-2297,0 0 1,0 0-1,0 0 1,0 0-1,0-1 1,0 1-1,0 0 0,0 0 1,0 0-1,0 0 1,0-1-1,0 1 1,0 0-1,0 0 1,0 0-1,0 0 0,1 0 1,-1-1-1,0 1 1,0 0-1,0 0 1,0 0-1,0 0 1,0 0-1,0 0 0,1 0 1,-1-1-1,0 1 1,0 0-1,0 0 1,0 0-1,0 0 1,1 0-1,-1 0 0,0 0 1,0 0-1,0 0 1,0 0-1,0 0 1,1 0-1,-1 0 1,0 0-1,0 0 0,10 4 78,9 11-114,-17-14 46,9 7-59,0 0 0,1-1 0,0-1-1,0 0 1,0 0 0,1-1 0,0-1 0,0 0-1,16 3 1,-2-3-100,1-1 1,0-1-1,40-2 0,-65 0 152,0 0-1,1 0 0,-1 0 1,0-1-1,0 0 1,0 0-1,0 1 0,1-2 1,-1 1-1,0 0 0,3-3 1,-6 4 4,1 0 1,-1-1-1,1 1 1,-1-1-1,1 1 1,-1-1-1,0 1 1,1-1-1,-1 0 1,0 1-1,1-1 0,-1 1 1,0-1-1,0 0 1,1 1-1,-1-1 1,0 0-1,0 1 1,0-1-1,0 0 1,0 0-1,0-1 20,-1 0 1,1 1-1,-1-1 0,1 1 0,-1-1 0,0 1 1,0-1-1,0 1 0,0-1 0,0 1 0,0 0 0,-1-2 1,-70-74 1417,71 76-1445,0 0 0,0 0 1,1 0-1,-1 0 1,0 0-1,0 0 0,0 0 1,1 0-1,-1 0 1,1-1-1,-1 1 1,1 0-1,-1 0 0,1 0 1,0-1-1,-1 1 1,1 0-1,0-1 0,0 1 1,0 0-1,0 0 1,0-1-1,0 1 1,1 0-1,-1-1 0,0 1 1,0 0-1,1 0 1,-1 0-1,1-1 0,0 1 1,-1 0-1,1 0 1,0 0-1,-1 0 1,1 0-1,0 0 0,0 0 1,0 0-1,0 0 1,0 0-1,0 1 0,0-1 1,0 0-1,0 1 1,2-1-1,4-3-87,1 2 0,-1-1 0,1 1-1,0 0 1,-1 1 0,12-1 0,2 0-379,0 1 0,0 1 0,0 0 0,0 2 0,-1 1 1,1 0-1,0 2 0,-1 0 0,0 1 0,0 1 0,32 17 0,-49-23 503,0 1 1,-1-1-1,0 1 0,1 0 0,-1 0 0,0-1 0,0 1 0,0 1 0,0-1 0,0 0 1,-1 0-1,1 1 0,-1-1 0,1 1 0,-1-1 0,0 1 0,0 0 0,0-1 0,0 1 1,-1 0-1,1 0 0,-1-1 0,1 1 0,-1 0 0,0 0 0,0 0 0,0 0 0,-1 0 1,1-1-1,-1 1 0,0 0 0,1 0 0,-1-1 0,0 1 0,-1 0 0,1-1 0,0 1 0,-3 3 1,-2 3 252,0-1 0,-1 1 0,0-1 0,0-1 0,0 1 0,-1-1 0,0 0 0,-1-1 1,-9 6-1,13-9-142,-1 0 0,1 0 1,-1-1-1,0 0 1,0 0-1,0 0 0,0-1 1,0 0-1,0 0 1,0 0-1,-11-1 0,13-1-106,1 1 0,-1-1-1,1 1 1,-1-1 0,1-1-1,0 1 1,0 0 0,0-1-1,-1 1 1,1-1 0,1 0-1,-1 0 1,0 0-1,0 0 1,1-1 0,-1 1-1,1-1 1,0 0 0,0 1-1,0-1 1,0 0 0,-2-4-1,2 2-33,0 0-1,0 0 1,1 0 0,-1 0-1,1 0 1,0 0 0,1-1-1,-1 1 1,1 0-1,0 0 1,0-1 0,1 1-1,-1 0 1,1 0-1,0-1 1,1 1 0,-1 0-1,1 0 1,0 0-1,3-4 1,-2 3-170,1 0-1,0 0 1,0 1 0,0-1-1,0 1 1,1 0 0,0 0 0,0 1-1,1-1 1,-1 1 0,1 0-1,0 1 1,0 0 0,0-1-1,9-2 1,34-4-2311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271 307 15451,'12'7'831,"-10"-6"-476,-1 0 1,1 1 0,1-1 0,-1 0-1,0 0 1,0 0 0,0 0 0,1 0-1,-1-1 1,0 1 0,1-1 0,-1 1-1,4-1 1,-6 0-265,1-1 1,-1 1-1,0 0 0,1-1 0,-1 1 1,0-1-1,1 1 0,-1-1 0,0 1 1,0-1-1,1 1 0,-1-1 1,0 1-1,0-1 0,0 1 0,0-1 1,0 1-1,0-1 0,0 1 0,0-1 1,0 1-1,0-2 0,-4-28 928,-1 9-709,0-1 1,-2 1-1,-11-24 1,10 29-1175,-1 0-1,0 0 1,0 1 0,-22-25-1,25 33 281,0 1 0,-1-1 0,0 1 0,-1 0 0,1 0 0,-1 1 0,0 0 0,-1 1 1,1 0-1,-10-4 0,11 6 246,0 0 0,0 1 1,0 0-1,-1 0 0,1 1 0,0-1 1,-1 2-1,1-1 0,0 1 1,0 0-1,0 0 0,-1 1 1,1 0-1,-9 4 0,9-1 4820,10-2-2063,13 0-501,-13-2-1452,21 2 1076,0 0 0,0-2 0,27-2-1,76-11-342,-12 1-2938,-72 10-611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1 447 15459,'28'-63'7334,"3"-38"-4499,4-8-1549,-19 65-556,-10 25-301,1 0 0,0 1 0,1 0 0,1 0 0,12-16 0,-21 34-423,1-1-1,-1 1 0,0 0 0,0 0 0,0 0 1,0-1-1,1 1 0,-1 0 0,0 0 1,0 0-1,0 0 0,1 0 0,-1-1 0,0 1 1,0 0-1,1 0 0,-1 0 0,0 0 0,0 0 1,1 0-1,-1 0 0,0 0 0,0 0 0,1 0 1,-1 0-1,0 0 0,0 0 0,1 0 0,-1 0 1,0 0-1,0 0 0,1 0 0,-1 0 0,0 0 1,0 0-1,1 1 0,-1-1 0,0 0 1,9 12 43,3 20-90,-12-30 44,11 31-712,2 0 0,28 54 0,19 9-3751,-32-58 1506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1411 26 13211,'-141'-1'5801,"121"-6"-3184,23 7-1121,14 5-352,22 0-656,5 1-392,6-4-1136,4 0-624,3 3-2001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62 11867,'-7'0'5185,"-12"3"-2889,43-3-736,25 3-215,47-6-273,31 0-200,40-4-376,17-1-96,25-2-216,-4-1 24,-34 0-32,-22 1-120,-69 8-136,-30 2-152,-37 2-400,-14-2-176,-25-3-608,-12 1-465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4 356 14419,'-1'1'174,"1"-1"-1,-1 1 0,1 0 1,0 0-1,-1 0 1,1 0-1,0 0 1,-1 0-1,1 0 0,0 0 1,0 0-1,0 0 1,0 0-1,0 0 1,0-1-1,0 1 0,1 0 1,-1 0-1,0 0 1,0 0-1,1 0 1,-1 0-1,0 0 0,1 0 1,-1 0-1,1-1 1,0 2-1,1-1-13,0 1 1,0-1-1,-1 0 0,1 1 1,0-1-1,0 0 0,1 0 1,-1-1-1,0 1 0,0 0 0,4 0 1,12 1 149,-1 0 0,31-2 0,-37 0 112,24-1 180,54-9-1,-74 8-476,0-1 1,-1-1 0,1-1-1,-1 0 1,27-13 0,-40 17-104,0 1 0,0-1 0,0 1 0,0-1 1,0 1-1,0-1 0,0 1 0,0-1 0,0 0 0,0 0 1,0 1-1,0-1 0,0 0 0,-1 0 0,1 0 0,0 0 0,-1 0 1,1 0-1,0 0 0,-1 0 0,1-1 0,-1 1 0,0 0 0,1 0 1,-1 0-1,0 0 0,0-1 0,0 1 0,0 0 0,0 0 0,0 0 1,0-1-1,0 1 0,0 0 0,-1 0 0,1 0 0,0-1 0,-1 1 1,1 0-1,-1 0 0,1 0 0,-1 0 0,0 0 0,1 0 0,-1 0 1,-2-1-1,-3-5 210,-1 1 0,1 1 1,-2 0-1,1 0 0,-9-5 1,9 6-44,-38-20 849,32 19-851,1-2-1,-1 1 1,2-1 0,-1-1-1,1 0 1,0 0 0,1-1 0,-12-12-1,22 20-198,0 1 0,-1-1 1,1 1-1,-1-1 0,1 1 0,0-1 0,-1 1 0,1-1 0,0 0 0,0 1 0,-1-1 0,1 1 0,0-1 0,0 0 0,0 1 0,0-1 0,0 0 0,0 1 0,0-1 0,0 0 0,0 1 0,0-1 1,0 1-1,0-1 0,1 0 0,-1 1 0,0-1 0,0 0 0,1 1 0,-1-1 0,0 1 0,1-1 0,-1 1 0,0-1 0,1 1 0,-1-1 0,1 1 0,-1-1 0,1 1 0,-1 0 0,1-1 0,-1 1 0,1 0 1,0-1-1,-1 1 0,1 0 0,-1 0 0,1-1 0,0 1 0,-1 0 0,1 0 0,0 0 0,0 0 0,35-2-1224,-24 3 601,-1 1 1,0 1-1,0-1 1,1 2-1,-2 0 1,17 7 0,59 40-4083,-65-38 4253,0 0 0,1-1 0,32 13 1,-54-25 632,1 1 0,0-1 1,0 1-1,0-1 0,-1 0 0,1 0 1,0 1-1,0-1 0,0 0 1,0 0-1,0 0 0,0 0 0,0 0 1,-1 0-1,1 0 0,0 0 1,0 0-1,0 0 0,0-1 0,0 1 1,0 0-1,-1-1 0,1 1 1,0 0-1,0-1 0,0 1 1,-1-1-1,1 0 0,0 1 0,-1-1 1,1 1-1,0-1 0,-1 0 1,1 1-1,-1-1 0,1 0 0,-1 0 1,1 0-1,-1 1 0,0-1 1,1 0-1,-1 0 0,0 0 1,0 0-1,0 0 0,1 0 0,-1 1 1,0-1-1,0 0 0,0 0 1,0 0-1,-1 0 0,1-1 0,-1-8 920,0 0-1,-1 0 0,-5-19 1,4 17-688,0-3 117,-11-63 646,14 72-1150,-1 1 1,1-1-1,0 0 1,0 1-1,1-1 1,-1 1 0,1-1-1,1 1 1,-1 0-1,1-1 1,2-5-1,-3 10-77,0 0-1,0 0 1,-1 0-1,1 0 0,0 0 1,0 1-1,0-1 0,0 0 1,0 1-1,0-1 1,0 0-1,1 1 0,-1-1 1,0 1-1,0 0 1,0-1-1,0 1 0,1 0 1,-1 0-1,0-1 1,0 1-1,1 0 0,-1 0 1,0 1-1,0-1 1,1 0-1,-1 0 0,0 1 1,0-1-1,0 0 1,1 1-1,-1-1 0,0 1 1,0 0-1,2 1 0,31 14-412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9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42 14179,'-2'71'8577,"4"-53"-7921,0 0 0,6 22 0,-6-32-636,0 0 1,0 1-1,1-1 1,0 0-1,1-1 0,-1 1 1,2 0-1,-1-1 1,1 0-1,0 0 1,0-1-1,1 1 1,0-1-1,11 9 1,-15-14 17,1 1 0,-1-1 0,0 0 0,0 1 0,1-1 0,-1 0 0,1-1 0,-1 1 0,0 0 0,1-1 0,0 1 0,-1-1 0,1 0 0,-1 0 0,1 0 0,-1 0 0,1-1 0,-1 1 0,1 0 0,-1-1 0,1 0 0,-1 0 0,1 0 0,-1 0 0,0 0 0,1 0 0,-1 0 0,0-1 0,0 1 0,0-1 0,0 0 0,0 1 0,0-1 0,-1 0 0,3-3 0,2-3 100,-1 0 0,0-1 1,0 1-1,-1-1 0,0 0 0,0 0 1,-1 0-1,2-11 0,-2 0 83,-1 1 0,0-1 0,-2 0-1,-2-21 1,2 30-662,-1 1 0,0-1 0,-1 1-1,0 0 1,-1 0 0,-4-12 0,25 42-2141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39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8930,'18'-4'3441,"9"1"-2113,-6-5-2120,-8 1-1825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4.50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32 53 14403,'0'-2'311,"0"-1"0,0 1 0,0-1 0,0 0 0,0 1 0,0-1 0,1 1 0,0-1 0,-1 1 0,1-1 0,0 1 0,0-1 0,0 1 0,0 0 0,3-3 0,-2 3-139,1 1 0,0 0 0,0 0 0,0-1 0,0 2 0,0-1 0,0 0 0,0 1-1,0-1 1,0 1 0,0 0 0,0 0 0,1 0 0,2 1 0,14-1 96,-1 0 0,0 1 0,0 1 0,1 1 0,-1 0-1,-1 2 1,1 0 0,17 8 0,-34-12-265,-1-1-1,0 1 0,0-1 1,1 1-1,-1 0 1,0-1-1,0 1 1,0 0-1,0 0 1,0 0-1,0-1 0,0 1 1,0 0-1,-1 1 1,1-1-1,0 0 1,0 0-1,-1 0 0,1 0 1,-1 0-1,1 1 1,-1-1-1,0 0 1,1 1-1,-1-1 0,0 0 1,0 3-1,0-2 5,-1 0 1,0 1-1,0-1 0,0 0 0,0 0 1,0 0-1,-1 0 0,1 0 0,-1 0 1,1 0-1,-1 0 0,0-1 0,-3 4 1,-7 4 37,0-1 1,-1 0 0,-22 11-1,16-10-258,-1-2 0,-1 0-1,0-1 1,0-1-1,0 0 1,0-2 0,0-1-1,-23 0 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24 235 12859,'-22'21'2955,"22"-21"-2912,0 0 0,-1 0 1,1 0-1,0 1 0,0-1 0,0 0 0,0 0 1,0 1-1,0-1 0,-1 0 0,1 0 0,0 1 0,0-1 1,0 0-1,0 0 0,0 1 0,0-1 0,0 0 0,0 0 1,0 1-1,0-1 0,0 0 0,0 0 0,0 1 1,1-1-1,-1 0 0,0 0 0,0 1 0,0-1 0,0 0 1,0 0-1,0 1 0,1-1 0,-1 0 0,0 0 0,0 0 1,0 0-1,0 1 0,1-1 0,-1 0 0,0 0 1,0 0-1,1 0 0,-1 0 0,0 1 0,8 0 197,0 0-1,-1 0 1,1-1 0,-1 0-1,10-1 1,-10 1-257,13-1 177,9 1 250,-1-2 1,0 0-1,39-10 0,-66 12-377,0 0-1,0 0 1,-1 0 0,1 0-1,0-1 1,-1 1 0,1 0-1,0 0 1,-1-1 0,1 1-1,0 0 1,-1-1 0,1 1-1,0-1 1,-1 1 0,1 0 0,-1-1-1,1 1 1,-1-1 0,1 0-1,-1 1 1,0-1 0,1 1-1,-1-1 1,0 0 0,1 1-1,-1-1 1,0 0 0,0 1-1,1-1 1,-1 0 0,0 0-1,0 1 1,0-1 0,0 0 0,0 1-1,0-1 1,0 0 0,0 0-1,0 1 1,-1-1 0,1 0-1,0 1 1,0-1 0,-1 0-1,1 1 1,0-1 0,-1 0-1,1 1 1,0-1 0,-1 1 0,1-1-1,-1 1 1,1-1 0,-1 1-1,0-1 1,1 1 0,-2-1-1,-35-29 1479,-4 6-161,30 19-1008,0-1 0,0 0 0,1 0 1,0-2-1,1 1 0,-1-1 0,1 0 0,-10-13 0,18 19-307,0 1 1,0-1-1,0 1 0,0-1 0,0 0 1,0 0-1,0 1 0,0-1 0,1 0 0,-1 0 1,1 0-1,-1 0 0,1 0 0,0 0 1,0 0-1,0 0 0,0 0 0,0 0 1,0 1-1,0-1 0,2-4 0,-1 4-69,0 0 0,1 0 0,-1 0 0,1 0 0,-1 0 0,1 0 0,0 0 0,0 1 1,-1-1-1,1 0 0,1 1 0,-1 0 0,0-1 0,4-1 0,3 0-509,1-1 1,0 1-1,0 1 1,0-1-1,0 2 1,0-1-1,13 1 1,20 2-2517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11618,'3'-6'4994,"2"-9"-2218,13-4-735,3-12-329,2-5-40,4-10-247,-7-6-145,-4 7-280,0 8-144,2 19-352,-3 10-176,4 14-111,1 7-153,6 18-289,3 11-351,5 2-1264,2 6-961</inkml:trace>
  <inkml:trace contextRef="#ctx0" brushRef="#br0" timeOffset="1">85 298 17964,'20'-2'6345,"22"-4"-5313,9 4-551,9-1-297,-3 0-585,-2-2-1991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70 295 13571,'-63'37'5937,"59"-50"-3112,3-15-1017,-1-7-392,4-13-631,4 0-385,6-3-816,1 3-345,-2 13-1111,0 9-624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8858,'42'81'4885,"-42"-81"-4788,0 0 1,0 0-1,0 0 0,0 0 1,0 1-1,0-1 0,0 0 0,1 0 1,-1 0-1,0 0 0,0 0 1,0 0-1,0 0 0,0 0 1,1 1-1,-1-1 0,0 0 1,0 0-1,0 0 0,0 0 1,0 0-1,1 0 0,-1 0 1,0 0-1,0 0 0,0 0 0,0 0 1,1 0-1,-1 0 0,0 0 1,0 0-1,0 0 0,0 0 1,0 0-1,1-1 0,-1 1 1,0 0-1,0 0 0,0 0 1,0 0-1,0 0 0,1 0 1,-1 0-1,0 0 0,0-1 0,0 1 1,0 0-1,0 0 0,0 0 1,0 0-1,0-1 0,9-13 1884,7-26-1380,-13 33 52,4-12-157,-5 10-233,2 0-1,-1 1 1,1-1 0,8-13 0,-11 22-251,-1 0 0,0-1 1,1 1-1,-1-1 0,1 1 1,-1 0-1,0-1 0,1 1 1,-1 0-1,1-1 0,-1 1 0,1 0 1,-1 0-1,1-1 0,-1 1 1,1 0-1,-1 0 0,1 0 1,0 0-1,-1 0 0,1 0 1,-1 0-1,1 0 0,-1 0 1,1 0-1,-1 0 0,1 0 0,-1 0 1,1 1-1,0-1 0,-1 0 1,1 0-1,-1 0 0,1 1 1,-1-1-1,0 0 0,1 1 1,-1-1-1,1 0 0,-1 1 0,1 0 1,17 21 116,-15-18-100,25 37 80,-17-24-76,1-1 1,0 0 0,1 0-1,26 24 1,-39-40-25,1 1 1,0-1-1,-1 1 1,1 0-1,-1-1 0,1 1 1,0-1-1,0 0 0,-1 1 1,1-1-1,0 0 1,0 1-1,-1-1 0,1 0 1,0 0-1,0 0 1,0 1-1,-1-1 0,1 0 1,0 0-1,0 0 0,0 0 1,-1-1-1,1 1 1,0 0-1,0 0 0,0 0 1,-1-1-1,1 1 1,0 0-1,0-1 0,-1 1 1,1 0-1,0-1 0,-1 1 1,1-1-1,0 1 1,-1-1-1,1 0 0,-1 1 1,1-1-1,-1 0 1,1 1-1,-1-1 0,0 0 1,1 1-1,-1-1 0,0 0 1,1 0-1,-1 0 1,0 1-1,0-2 0,2-4 193,0-1-1,-1 1 1,0-1-1,1-13 0,-3-25 565,1-27-116,0 67-636,1-1 0,0 0 1,0 0-1,1 1 0,-1-1 0,1 1 0,1-1 1,-1 1-1,5-8 0,-5 11-224,0 0 1,1-1-1,-1 1 1,1 0-1,-1 0 1,1 1-1,0-1 0,0 0 1,0 1-1,0 0 1,0 0-1,0 0 1,0 0-1,0 0 1,0 0-1,0 1 0,1 0 1,-1-1-1,0 1 1,0 1-1,5-1 1,20 3-4751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9906,'0'4'5849,"4"-2"-3461,10-6-1184,-5-2-884,0 0 1,0-1 0,0 0-1,-1 0 1,0-1 0,0-1-1,8-12 1,48-74 1054,-42 60-810,13-28 420,10-14 1389,-45 77-2358,0 0-1,0 0 1,0 0-1,0 1 1,0-1-1,0 0 1,0 0 0,0 1-1,0-1 1,0 0-1,0 0 1,0 0-1,0 1 1,0-1-1,0 0 1,0 0 0,1 0-1,-1 1 1,0-1-1,0 0 1,0 0-1,0 0 1,0 1-1,1-1 1,-1 0 0,0 0-1,0 0 1,0 0-1,1 0 1,-1 0-1,0 1 1,0-1-1,0 0 1,1 0 0,-1 0-1,0 0 1,0 0-1,0 0 1,1 0-1,-1 0 1,0 0 0,0 0-1,1 0 1,-1 0-1,0 0 1,0 0-1,1 0 1,-1 0-1,0 0 1,0 0 0,0-1-1,1 1 1,-1 0-1,0 0 1,0 0-1,0 0 1,0 0-1,1 0 1,-1-1 0,0 1-1,0 0 1,0 0-1,0 0 1,1-1-1,-1 1 1,0 0-1,2 24 223,-2-21-187,3 27-200,0 1-1,2-1 1,11 37-1,-9-43-1409,2 0 0,14 29-1,-1-11-4406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157 271 12835,'-137'-44'6097,"127"39"-1944,0 0-2193,20 2-1175,15 0-225,14 1-888,14 4-569,4-2-1415</inkml:trace>
  <inkml:trace contextRef="#ctx0" brushRef="#br0" timeOffset="1">410 240 14683,'31'1'5897,"-51"-35"-3688,4 0-1473,5-15-736,-1 4-328,11 4-1008,2 4-593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69 16347,'34'-47'6170,"-10"36"-4682,7 1-384,10 13-407,-5 5-265,-7 13-328,-13 7-32,-24 1-32,-11 9 0,-27-4 48,-3-2 16,-1-12-72,4-14 48,22-6-456,9-4-337,27-6-1071,10 2-648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90 380 14915,'-41'49'6386,"33"-73"-3378,2-15-1656,6 3-327,-7-6-625,9 8-560,1 11-1361,5 0-911</inkml:trace>
  <inkml:trace contextRef="#ctx0" brushRef="#br0" timeOffset="1">96 146 15899,'-5'-96'6178,"23"70"-4170,12 10-1064,4 8-119,-5 8-273,-5 10-224,-11 13-216,-9 6 0,-21 5-72,-5 7 8,-11-1-24,-9-14 16,4-6-32,3-9 40,2-9-128,19 4-312,5-7-937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62 202 13571,'-50'32'5913,"50"-41"-3352,-2-11-921,-3-8-376,5-1-744,-4-8-256,4-1-760,1-1-536,6 5-1384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6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14755,'4'-14'1883,"-3"11"-1573,0 1-1,-1-1 1,1 1 0,0-1-1,0 1 1,1-1 0,-1 1-1,0 0 1,1 0 0,-1-1-1,1 1 1,0 0 0,0 0 0,0 0-1,0 1 1,0-1 0,0 0-1,0 1 1,4-2 0,2 0-6,0 0 1,0 1 0,0 0-1,0 1 1,0-1 0,0 2-1,0-1 1,0 1 0,1 0 0,14 3-1,-20-3-277,0 1 0,-1 0-1,1-1 1,-1 1 0,1 0 0,-1 0-1,1 0 1,-1 1 0,0-1 0,1 1-1,-1-1 1,0 1 0,0 0 0,0-1-1,0 1 1,-1 0 0,1 1 0,0-1-1,-1 0 1,1 0 0,-1 1-1,0-1 1,0 0 0,0 1 0,0-1-1,0 1 1,0 0 0,-1-1 0,0 1-1,1 0 1,-1-1 0,0 1 0,0 0-1,0-1 1,0 1 0,-2 5-1,1-3-8,-1 1 0,1 0 0,-1-1 0,0 0 0,-1 1 0,1-1 0,-1 0 0,0 0 0,0-1 0,-1 1 0,0-1 0,1 1 0,-1-1 0,-1 0 0,-5 4 0,1-1 23,0-1 1,0-1-1,-1 1 1,0-1-1,0-1 0,0 0 1,-13 3-1,14-2 24,13 0-157,22 4-210,-15-5 263,25 9-70,48 17-1580,-73-27 1138,0-1 0,0 1-1,0-2 1,0 1-1,20-1 1,-23-2 283,0 1 0,0 1 0,0-1 0,0 2-1,0-1 1,-1 1 0,15 5 0,-1-1-2223,9-14-3988,-18 4 5942,2-1 897,1-1 0,-1-1 0,-1 0 0,20-14 0,-26 17 189,-1-1 0,1 1 0,0 0 0,0 1 0,1-1 0,-1 1 0,1 1 0,-1 0 0,1 0 0,0 0 0,11 0 0,-16 5 1110,-9 5-693,-12 7 346,8-9-793,-1-1 0,0 0-1,-1 0 1,1-1-1,-1-1 1,0 0 0,-16 2-1,25-4-459,0-1-1,1 1 1,-1-1-1,0 0 1,1 0-1,-1-1 1,0 1-1,1 0 1,-1-1-1,0 0 1,1 0-1,-1 1 0,1-1 1,-1-1-1,1 1 1,0 0-1,0-1 1,-1 1-1,1-1 1,0 1-1,0-1 1,0 0-1,0 0 1,1 0-1,-1 0 1,1 0-1,-1-1 1,1 1-1,0 0 1,-1-1-1,1 1 0,0-1 1,1 1-1,-1-1 1,0 1-1,1-1 1,0 0-1,-1 1 1,1-4-1,-1-6-11,1 1-1,0 0 0,1 0 1,2-15-1,-3 22-65,1 1-1,0-1 1,0 1 0,0-1-1,0 1 1,1-1 0,0 1-1,-1 0 1,1-1 0,0 1-1,0 0 1,1 0-1,-1 1 1,1-1 0,-1 0-1,6-3 1,-6 5-45,-1 0-1,1 1 1,0-1 0,-1 1-1,1-1 1,0 1 0,0 0 0,-1 0-1,1 0 1,0 0 0,0 0-1,-1 0 1,1 0 0,0 0-1,-1 1 1,1-1 0,0 1-1,-1-1 1,1 1 0,0 0 0,-1-1-1,1 1 1,-1 0 0,1 0-1,-1 0 1,0 0 0,3 3-1,1 1-861,1 1-1,-1-1 1,0 1-1,8 13 1,3 10-5170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4.82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0 266 14219,'13'36'5881,"-17"-48"-3504,4-7-409,0-15-591,6-2-361,-6-16-456,-3 0-440,3 11-896,-3 5-665,3 17-719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59 13307,'79'-47'6185,"-88"37"-2752,-27 8-1161,5 10-351,-20 20-657,-2 6-440,11 7-440,-2-2-176,23-7-224,19 1-64,20-14-672,16-2-336,5-11-1113,11 4-463,4-10-249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89 11731,'2'-12'1097,"0"0"1,-2 0-1,1 0 1,-2-14-1,1 25-986,0 0 0,-1 0-1,1 1 1,-1-1 0,1 0-1,0 0 1,-1 1 0,1-1-1,-1 0 1,0 1 0,1-1-1,-1 0 1,1 1 0,-1-1-1,0 1 1,0-1-1,1 1 1,-1-1 0,0 1-1,0 0 1,0-1 0,1 1-1,-1 0 1,0 0 0,0-1-1,0 1 1,0 0 0,1 0-1,-1 0 1,0 0 0,0 0-1,0 0 1,0 0 0,0 1-1,0-1 1,-35 11 1801,31-9-1609,-6 2 71,1 1 0,0 0 1,0 1-1,0 0 0,1 0 0,-1 1 1,-9 9-1,15-12-305,0 0 1,1 0-1,-1 0 0,0 1 1,1-1-1,0 1 0,0 0 1,1 0-1,-1 0 0,1 0 1,0 0-1,1 1 1,-1-1-1,1 1 0,0-1 1,-1 8-1,2-11-72,1 0 0,-1 0 0,0 0 0,0 0 0,1 0 0,-1 0 0,1 0 0,-1-1 0,1 1 0,0 0 0,0 0 0,0-1 0,0 1 0,0 0 0,0-1 0,0 1 0,0-1 0,1 1 0,-1-1 0,1 0 0,-1 1 0,1-1 0,0 0 0,-1 0 0,1 0 0,3 1 0,4 1-67,-1 0 1,1-1-1,0 0 1,15 0-1,-7 0-57,27 2-1312,-1-2 0,82-7 0,-111 7 572,-12-2 576,-1 1 1,1-1-1,-1 1 1,1-1-1,-1 0 0,1 0 1,-1 0-1,1 0 1,-1 0-1,1 0 1,-1 0-1,1-1 1,-1 1-1,0 0 0,1-1 1,1 0-1,-1-3-2544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20 218 14963,'36'-21'6442,"-41"-3"-3314,-13-14-1407,8 1-401,-3-5-552,3 11-344,10 14-1008,2 9-600,13 12-1617,-2 0-344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30 12523,'-2'11'5649,"-1"9"-3057,-23 6-151,-8 3 7,-15-1-479,-8-10-233,5-10-479,2-10-289,14-16-400,12-6-168,20-10-256,12 1-72,27 1-72,8 12 0,8 14-232,2 9-512,-1 16-1705,-6 4-1200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61 327 11218,'-4'2'158,"1"0"205,0 0-1,0-1 0,0 1 0,0-1 1,0 1-1,0-1 0,0 0 0,-1 0 1,1 0-1,0-1 0,-1 1 0,-5-1 1,8 0-263,1-1 1,-1 1-1,0 0 1,1-1-1,-1 0 0,1 1 1,-1-1-1,1 1 1,-1-1-1,1 1 1,-1-1-1,1 0 1,0 1-1,-1-1 0,1 0 1,0 1-1,0-1 1,-1 0-1,1 0 1,0 1-1,0-1 1,0-1-1,1-37 1040,26-211 1418,-23 240-1745,2 17-419,9 26-253,-11-23-107,2 5-30,1 0 1,1 0-1,0-1 1,1 0-1,1 0 1,0-1-1,1 0 1,0-1-1,1-1 1,17 14-1,-27-23-9,0 0 1,0-1-1,1 0 0,-1 0 0,0 0 1,1 0-1,-1 0 0,1 0 0,-1 0 0,1-1 1,0 1-1,-1-1 0,1 0 0,0 0 1,-1 0-1,1 0 0,-1 0 0,1-1 1,4 0-1,-3-1 2,-1 1 0,0-1 0,0 0 0,0 0-1,0 0 1,0-1 0,0 1 0,-1-1 0,1 1 0,-1-1 0,0 0 0,4-5 0,3-9 10,0-1 0,-1 1 1,-1-1-1,6-27 0,-8 27 15,-2 10-16,5-19 28,-5 22-27,-2 15-21,-2 10-250,1 1 0,2-1 0,0 1 0,5 21 0,-3-19-218,0 1 0,-1 34 0,-10-6 1588,38-81 1284,-9-2-1623,-2-2 0,22-44 0,-26 44 8,2 0 0,32-43 0,-48 74-688,-1-1-1,1 1 1,0 0 0,1 0-1,-1 0 1,0 0 0,1 0-1,4-2 1,-7 3-66,0 1 1,1 0-1,-1 0 0,1 0 1,-1-1-1,1 1 0,-1 0 0,1 0 1,-1 0-1,1 0 0,0 0 1,-1 0-1,1 0 0,-1 0 1,1 0-1,-1 1 0,1-1 0,-1 0 1,1 0-1,-1 0 0,1 0 1,-1 1-1,0-1 0,1 0 1,-1 1-1,1-1 0,-1 0 1,0 1-1,1 0 0,2 3 28,-1 1-1,0 0 1,0 0-1,-1-1 1,1 1 0,-1 0-1,0 0 1,0 8-1,6 41-282,12 71-4518,-11-88 1714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4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17268,'7'0'6441,"7"-5"-4777,14 5-823,16-6-553,3-2-480,15 5-1545,1-1-1063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5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75 206 14475,'-63'24'4957,"62"-24"-4912,1 0 0,0 0 0,-1 0 1,1 0-1,0 1 0,-1-1 0,1 0 0,0 0 0,-1 0 0,1 0 0,0 0 1,-1 0-1,1-1 0,0 1 0,-1 0 0,1 0 0,0 0 0,-1 0 0,1 0 0,0 0 1,0-1-1,-1 1 0,1 0 0,0 0 0,-1 0 0,1-1 0,0 1 0,0 0 0,0 0 1,-1-1-1,1 1 0,0 0 0,0 0 0,0-1 0,0 1 0,-1 0 0,1-1 0,0 1 1,0 0-1,0-1 0,0 1 0,0 0 0,0-1 0,0 1 0,0 0 0,0-1 1,0 1-1,0 0 0,0-1 0,0 1 0,1-1 0,5-20 1066,-4 15-760,2-4 50,0-2 50,1-1 0,0 1 1,0 0-1,2 1 0,8-15 0,-13 24-419,-1 0 0,1 0 0,0 0 0,0 0 0,0 1 0,0-1 0,0 0 1,0 1-1,0-1 0,0 1 0,1 0 0,-1 0 0,1 0 0,-1 0 0,1 0 0,-1 0 0,1 1 0,-1-1 0,1 1 0,0 0 0,-1-1 0,1 1 0,0 0 0,-1 1 0,1-1 0,-1 1 1,1-1-1,0 1 0,-1 0 0,1-1 0,-1 1 0,5 3 0,2 1-28,-1 1 0,1 0 0,-1 0 1,0 1-1,13 14 0,-14-13 2,1 0 0,1-1 1,-1 1-1,15 7 0,-23-14-3,1-1 0,0 1 1,0-1-1,-1 1 0,1-1 1,0 0-1,0 0 0,0 1 1,0-1-1,-1 0 0,1 0 1,0 0-1,0 0 0,0 0 1,0 0-1,0 0 0,0 0 0,-1 0 1,1 0-1,0-1 0,0 1 1,0 0-1,0 0 0,-1-1 1,1 1-1,0-1 0,0 1 1,-1-1-1,1 1 0,0-1 0,0 1 1,-1-1-1,1 0 0,-1 1 1,1-1-1,-1 0 0,1 0 1,-1 1-1,1-1 0,-1 0 1,0 0-1,1 0 0,-1 1 1,0-1-1,0 0 0,0 0 0,1 0 1,-1 0-1,0 0 0,0-1 1,1-8 69,0 0 1,0 0-1,-2-15 1,1 17-22,0 1-136,0-4 183,0-1 0,1 1 0,2-13-1,-3 23-180,0 0-1,0 0 1,0-1 0,0 1-1,1 0 1,-1 0-1,0 0 1,1-1-1,-1 1 1,1 0-1,-1 0 1,1 0 0,-1 0-1,1 0 1,0 0-1,0 0 1,-1 0-1,1 0 1,0 0 0,0 0-1,0 1 1,0-1-1,0 0 1,0 1-1,0-1 1,0 1 0,0-1-1,0 1 1,1-1-1,-1 1 1,0-1-1,0 1 1,0 0 0,1 0-1,-1 0 1,0 0-1,0 0 1,3 0-1,13 7-2585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5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4 303 12155,'-3'-4'7309,"6"-14"-4552,66-146 2578,-45 111-4093,-20 43-1002,-2 5-63,0 1 0,0-1 0,0 0 0,0 1 0,1 0 0,0 0 0,0 0 0,0 0 0,0 0 0,7-6 0,-8 12-150,0 1 0,0-1-1,-1 1 1,0-1 0,1 1 0,-1 0-1,0 0 1,0 0 0,-1 0-1,1 0 1,0 4 0,0-2-26,8 27-1046,1-1 1,1-1 0,28 55 0,-14-42-1641</inkml:trace>
  <inkml:trace contextRef="#ctx0" brushRef="#br0" timeOffset="1">0 228 15659,'4'0'5698,"6"-2"-4642,9 2-640,17 2-336,4-2-176,12 3-920,2 0-961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5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14235,'-74'35'7700,"54"-25"-7420,1 2 0,0 0 0,1 1 0,0 1 0,1 1 1,-22 24-1,27-26-198,7-8-65,0 0-1,0 1 1,0-1 0,-5 11 0,9-15-19,1 0 1,-1 0-1,1 0 0,-1 0 1,1 0-1,0 0 1,0 0-1,-1 0 0,1 0 1,0 0-1,0 0 1,0 0-1,0 0 0,0 0 1,0 0-1,0 0 1,0 0-1,0 1 0,1-1 1,-1 0-1,0 0 1,1 0-1,-1-1 0,1 1 1,-1 0-1,1 0 1,-1 0-1,1 0 0,0 0 1,-1 0-1,1-1 0,0 1 1,0 0-1,0-1 1,0 1-1,1 1 0,5 1-43,0 0-1,0 0 0,0 0 0,1-1 1,-1 0-1,0 0 0,1 0 0,0-1 1,-1-1-1,1 1 0,-1-1 0,1-1 1,0 1-1,-1-1 0,1 0 0,-1-1 0,1 0 1,-1 0-1,0-1 0,9-4 0,2-1-109,0-1 0,-1-1 0,0-1 0,-1 0 0,0-1-1,23-23 1,-51 67 1136,7-20-905,1 0 1,0 0-1,-4 26 1,7-34-102,1 0 0,0 0 0,0 0 0,0 0 0,0 0 0,1 0 0,1 7 0,-1-9-4,-1-1 0,1 1 0,0-1 0,-1 1 0,1-1-1,0 0 1,0 1 0,0-1 0,0 0 0,0 1 0,0-1 0,0 0-1,1 0 1,-1 0 0,0 0 0,1 0 0,-1 0 0,0-1 0,3 2-1,-1-1-1,-1-1-1,1 0 1,-1 0-1,0 0 0,1 0 1,-1 0-1,1 0 0,-1-1 1,1 1-1,-1-1 0,0 1 1,1-1-1,-1 0 0,0 0 1,0 0-1,0 0 0,0 0 1,0-1-1,3-1 1,36-34-109,-38 35 127,27-34 10,-25 28 103,1 1 1,1-1-1,-1 1 1,1 0-1,0 1 1,16-12-1,-12 12 11,4 0 1075,-14 7-1086,1 0 0,-1 0 0,0 0 0,1 0 1,-1 0-1,0 1 0,0-1 0,0 0 0,0 0 1,0 1-1,0-1 0,0 2 0,4 4-38,-1-1-1,1-1 1,0 1-1,1-1 1,-1 0-1,1 0 1,0 0-1,0-1 1,1 0-1,-1 0 1,1 0-1,0-1 1,0 0-1,0-1 1,1 1-1,-1-1 1,0-1-1,1 1 1,-1-2-1,1 1 1,-1-1-1,1 0 1,10-1-1,-8 0-194,0-1 0,1 0-1,-1 0 1,0-1-1,0 0 1,0-1 0,12-6-1,-14 5-379,0 0-1,1-1 0,-2 1 0,1-1 1,-1-1-1,0 0 0,0 0 1,6-8-1,-5 3-2481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5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76 12755,'-57'-52'5368,"56"52"-5308,1-1 1,0 1 0,0 0 0,0 0 0,-1-1 0,1 1 0,0 0 0,0 0 0,0-1 0,0 1 0,0 0 0,0-1 0,-1 1 0,1 0 0,0-1 0,0 1-1,0 0 1,0-1 0,0 1 0,0 0 0,0-1 0,0 1 0,1 0 0,-1-1 0,0 1 0,0 0 0,0 0 0,0-1 0,0 1 0,0 0 0,0-1-1,1 1 1,-1 0 0,0 0 0,0-1 0,1 1 0,-1 0 0,0 0 0,0 0 0,0-1 0,1 1 0,-1 0 0,0 0 0,1 0 0,-1 0 0,0-1 0,1 1-1,-1 0 1,0 0 0,0 0 0,1 0 0,-1 0 0,0 0 0,1 0 0,25-3 1536,-17 2-1040,8-2-146,1 1 0,0 1 0,0 1 0,0 0 0,-1 2 0,1 0 0,33 8 0,-50-10-463,-1 0-1,1 0 0,-1 0 1,0 0-1,1 0 0,-1 0 1,1 0-1,-1 0 0,0 0 1,1 1-1,-1-1 0,1 0 1,-1 0-1,0 0 0,1 1 1,-1-1-1,0 0 0,1 1 1,-1-1-1,0 0 1,0 1-1,1-1 0,-1 0 1,0 1-1,0-1 0,1 0 1,-1 1-1,0-1 0,0 1 1,0-1-1,0 0 0,0 1 1,0-1-1,0 1 0,0-1 1,0 1-1,0-1 0,0 0 1,0 1-1,0-1 0,0 1 1,0-1-1,0 0 0,0 1 1,0-1-1,-1 1 0,1-1 1,0 0-1,0 1 0,0-1 1,-1 0-1,1 1 0,0-1 1,-1 0-1,1 1 0,0-1 1,-1 0-1,1 1 0,0-1 1,-1 0-1,1 0 0,-1 1 1,-28 16-1928,23-14 1538,-180 94-1575,169-87 3124,17-10-1084,0 0 0,0 0 0,0 1 1,0-1-1,0 0 0,0 0 1,0 0-1,0 0 0,0 1 0,0-1 1,1 0-1,-1 0 0,0 0 0,0 0 1,0 1-1,0-1 0,0 0 0,0 0 1,1 0-1,-1 0 0,0 0 0,0 0 1,0 0-1,0 0 0,1 1 0,-1-1 1,0 0-1,0 0 0,0 0 0,0 0 1,1 0-1,-1 0 0,0 0 0,0 0 1,0 0-1,1 0 0,-1 0 0,0 0 1,0 0-1,0 0 0,1 0 0,-1 0 1,0-1-1,0 1 0,43-2 1136,-28 1-1329,33-1-327,4 0-552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36.46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13 3391 11803,'0'-26'4945,"-9"-168"-2137,5 4-1464,40-65-279,31-28-17,45-19-352,44 1-184,54 20-168,16 27-64,48 36-152,14 17-40,0 27-96,21 5-168,-9 21-208,-2 12-136,-7 27-544,-35 21-248,-41 26-705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5.37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25 221 12227,'10'40'4279,"-5"-52"1918,1-17-5979,-3 8-235,0 0 1,-2 0-1,-1-29 1,-1 44 2,1 0 1,-1 0-1,0 0 1,0 0 0,0 1-1,-1-1 1,0 0-1,0 1 1,0-1-1,-1 1 1,0 0 0,0 0-1,0 0 1,-1 0-1,0 0 1,0 1-1,0 0 1,-8-7 0,49 21 917,-1 5-672,91 38 561,-111-45-738,0 0 0,-1 2 0,0-1 1,-1 2-1,24 21 0,-34-28-33,-1 0-1,1 0 1,-1 1 0,0-1-1,0 1 1,-1 0 0,1 0-1,-1 0 1,0 0 0,0 0-1,-1 1 1,1-1 0,-1 1-1,0 7 1,-1-9-5,0 0 0,0-1 0,-1 1-1,1-1 1,-1 1 0,0 0 0,0-1 0,0 1 0,-1-1 0,1 0-1,-1 1 1,0-1 0,0 0 0,0 0 0,0 0 0,0 0 0,-1 0-1,1-1 1,-1 1 0,0-1 0,0 0 0,0 0 0,-3 2-1,-8 4-25,1-2-1,-1 0 0,0 0 0,0-2 1,-1 0-1,1 0 0,-1-1 0,0-1 1,0 0-1,-22-1 0,19-2-1023,0 0-1,-24-5 1,21 2-2625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5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14427,'79'87'7563,"-82"-93"-7251,0 1-1,1-1 1,0 0 0,0 0-1,0 0 1,0 0 0,1-1-1,0 1 1,1 0 0,0-1 0,0 1-1,0 0 1,0-1 0,1 1-1,2-8 1,2-8 467,1 0 0,17-39 0,-17 46-582,2 0 1,0 0-1,1 1 0,12-16 0,-17 25-176,0-1-1,0 2 1,1-1 0,0 0-1,0 1 1,0 0 0,0 0-1,1 0 1,-1 1 0,1 0-1,0 0 1,0 0 0,10-2-1,-15 4-20,-1 1 0,1 0 0,0 0 0,-1-1 0,1 1-1,0 0 1,-1 0 0,1 0 0,0 0 0,-1-1 0,1 1 0,0 0 0,-1 0-1,1 1 1,0-1 0,0 0 0,-1 0 0,1 0 0,0 0 0,-1 1 0,1-1-1,-1 0 1,1 0 0,0 1 0,-1-1 0,1 1 0,-1-1 0,1 0 0,-1 1-1,1-1 1,-1 1 0,1-1 0,-1 1 0,1-1 0,-1 1 0,0 0 0,1-1-1,-1 1 1,0 0 0,0-1 0,1 1 0,-1-1 0,0 1 0,0 0 0,0 0-1,0-1 1,0 1 0,0 0 0,0-1 0,0 1 0,0 0 0,0-1 0,0 1-1,0 0 1,-1-1 0,1 1 0,-1 1 0,0 3-15,-1 1 0,-1-1 1,1 1-1,-1-1 0,-4 7 0,-3 2-55,-1-1 0,0-1 0,-1 0 0,0 0 0,0-1 0,-2-1 0,1 0-1,-25 13 1,37-23 74,0 0 0,0 0 0,0 1-1,0-1 1,0 1 0,0-1-1,0 1 1,0-1 0,1 1 0,-1-1-1,0 1 1,0 0 0,0 0-1,1-1 1,-1 1 0,0 0 0,1 0-1,-1 0 1,0 0 0,1 0-1,-1 0 1,1 0 0,0 0 0,-1 0-1,1 0 1,0 0 0,0 0-1,-1 0 1,1 0 0,0 0 0,0 0-1,0 0 1,0 0 0,0 0-1,1 0 1,-1 0 0,0 0 0,0 0-1,1 0 1,-1 0 0,1 0-1,-1 0 1,1 0 0,-1 0 0,1 0-1,-1 0 1,1 0 0,0 0-1,0-1 1,-1 1 0,1 0 0,1 0-1,4 4 32,0 0 0,0-1 0,0 0 0,1 0 0,-1-1 0,10 4 0,2 0-219,0-2 0,1 0 0,-1-1 0,1-1 0,0-1 0,0 0 0,0-2 0,0 0 0,24-3 0,-19-1-980,0 0-1,0-2 1,-1 0-1,1-2 0,-1-1 1,36-19-1,-27 10-1223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5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41 10970,'-39'-41'5369,"44"46"-1184,2 0-2128,7 1-817,9 2-112,11-4-480,7-1-231,0 0-321,-10-3-240,-12 2-673,-4 3-543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5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9554,'1'37'9497,"6"17"-6484,1 16-2714,-8-43-152,-1-19-132,1 1-1,0-1 1,1 1 0,0-1-1,0 0 1,1 1 0,4 10-1,-6-18-12,0-1 0,0 1-1,0-1 1,0 1-1,0-1 1,1 0-1,-1 1 1,0-1-1,0 1 1,0-1-1,1 1 1,-1-1 0,0 0-1,1 1 1,-1-1-1,0 0 1,1 1-1,-1-1 1,1 0-1,-1 0 1,0 1-1,1-1 1,-1 0-1,1 0 1,-1 0 0,1 1-1,-1-1 1,1 0-1,-1 0 1,1 0-1,-1 0 1,1 0-1,-1 0 1,1 0-1,-1 0 1,1 0 0,-1 0-1,0 0 1,1 0-1,-1-1 1,1 1-1,-1 0 1,1 0-1,-1 0 1,1-1-1,-1 1 1,0 0-1,1 0 1,0-1 0,15-21 123,-15 21-121,9-18 48,-1 0 0,-1 0 0,8-25 0,10-27 94,-26 71-145,0 0 1,1-1 0,-1 1 0,0-1 0,0 1 0,0 0 0,0 0-1,1-1 1,-1 1 0,0 0 0,0-1 0,0 1 0,1 0-1,-1 0 1,0-1 0,1 1 0,-1 0 0,0 0 0,0 0-1,1-1 1,-1 1 0,0 0 0,1 0 0,-1 0 0,1 0 0,-1 0-1,0 0 1,1 0 0,-1 0 0,0 0 0,1 0 0,-1 0-1,0 0 1,1 0 0,-1 0 0,0 0 0,1 0 0,-1 0-1,1 0 1,-1 0 0,0 0 0,1 1 0,-1-1 0,0 0-1,0 0 1,1 0 0,-1 1 0,0-1 0,1 0 0,-1 0 0,0 1-1,0-1 1,1 1 0,12 18 17,-12-17-15,16 27 28,-7-10-11,23 31 0,-30-46-20,0-1-1,0 1 0,0-1 0,1 0 1,-1 1-1,1-1 0,0-1 0,0 1 1,0-1-1,0 1 0,0-1 0,1 0 0,7 2 1,-10-4 0,0 0 1,1 1-1,-1-1 1,1 0-1,-1 0 0,0-1 1,1 1-1,-1 0 1,1-1-1,-1 1 1,0-1-1,1 0 1,-1 0-1,0 0 1,0 0-1,0 0 0,0-1 1,0 1-1,0 0 1,0-1-1,0 0 1,0 1-1,-1-1 1,1 0-1,-1 0 1,1 0-1,-1 0 1,0 0-1,2-3 0,3-8 68,0-1 0,-1 1 0,6-28 0,-3 14 182,-8 26-238,1-1 0,0 1 0,-1-1-1,1 1 1,0-1 0,0 1 0,0 0-1,0-1 1,0 1 0,0 0 0,0 0-1,0 0 1,1 0 0,-1 0 0,0 0-1,1 0 1,-1 0 0,1 0 0,-1 1-1,1-1 1,-1 1 0,1-1 0,-1 1-1,1-1 1,0 1 0,-1 0 0,1 0-1,2 0 1,4 0-24,0 1 1,1 0-1,-1 1 0,12 3 1,-8-2 8,74 13-72,-60-13 86,0 2-1,0 1 0,34 12 0,-59-18 27,0 0-1,0 1 1,0-1 0,0 0 0,0 1-1,0-1 1,-1 1 0,1-1 0,0 1-1,0-1 1,0 1 0,-1 0 0,1-1-1,0 1 1,0 0 0,-1 0 0,1-1-1,-1 1 1,1 0 0,-1 0 0,1 0-1,-1 0 1,1 0 0,-1 0 0,0 0-1,0 0 1,1 0 0,-1 0 0,0 1-1,-1 0 60,1 0 0,-1 0 0,0 0 0,0 0 0,0 0-1,0 0 1,0-1 0,0 1 0,0 0 0,-1-1 0,1 1-1,-1-1 1,-2 3 0,-5 3 416,-1 0-1,0 0 1,-21 9-1,25-13-376,-1-1 1,0 1-1,0-2 0,-1 1 1,1-1-1,0 0 0,-1 0 0,1-1 1,0 1-1,-1-2 0,1 1 1,-11-3-1,13 2-96,0-1 0,0 1 0,0-1 0,1 0 0,-1 0 1,0 0-1,1-1 0,0 1 0,0-1 0,0 0 0,0-1 0,0 1 0,0-1 0,1 1 1,0-1-1,0 0 0,0 0 0,-5-9 0,7 11-50,0 0 0,0 1 0,0-1 0,0 0 0,1 0 0,-1 0 0,0 0 0,1 0 0,-1 0 0,1 0 0,0 0 0,0 0 0,0 0 0,0 0 0,0 0 0,0 0 0,0 0 0,1 0 0,-1 0 0,1 0 0,-1 0 0,1 0 0,0 1 0,0-1 0,0 0 0,0 0 1,0 0-1,0 1 0,0-1 0,1 1 0,-1-1 0,1 1 0,-1-1 0,1 1 0,-1 0 0,1 0 0,0 0 0,0 0 0,-1 0 0,1 0 0,2 0 0,4-2-256,0 1 1,-1 0-1,1 0 0,0 1 1,0 0-1,0 0 1,0 1-1,0 0 0,10 1 1,32 10-2301,-6 8-864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5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12267,'82'71'9634,"-90"-75"-7854,6 2-1567,0 0 0,1 1 0,-1-1-1,0 0 1,0 0 0,1 0 0,-1 0 0,1 0 0,0 0 0,-2-4 0,1-3 42,0-1-1,0 1 1,1-1 0,1 0 0,-1 1-1,2-1 1,-1 0 0,1 1 0,1-1-1,0 1 1,0 0 0,1-1 0,0 1-1,1 0 1,4-8 0,-4 8-205,0 1 0,0 0 1,1 0-1,0 1 0,1 0 0,0-1 0,0 2 1,0-1-1,1 1 0,0 0 0,0 0 1,1 1-1,-1 0 0,1 0 0,17-6 1,-24 10-48,1 0 0,0 1 0,-1-1 0,1 1 0,0-1 0,0 1 0,-1 0 0,1 0-1,0 0 1,0 0 0,0 0 0,-1 0 0,1 0 0,0 0 0,0 1 0,0-1 0,-1 1 0,1-1 0,0 1 0,-1 0 0,1 0 0,2 1 0,-3-1-11,0 1 0,0-1-1,-1 1 1,1 0 0,0-1-1,0 1 1,-1-1 0,1 1 0,-1 0-1,0-1 1,1 1 0,-1 0-1,0 0 1,0-1 0,0 1-1,0 0 1,0 0 0,0-1-1,-1 1 1,1 0 0,-1 0 0,1-1-1,-2 3 1,-3 10-43,-2 1 1,1-1 0,-2-1-1,0 1 1,-1-1-1,0-1 1,-1 1-1,0-2 1,-1 1 0,-12 9-1,14-15 57,-1 3-27,10-9 22,0 1 0,0-1 0,1 1-1,-1-1 1,0 1 0,1-1 0,-1 0 0,1 1 0,-1-1-1,0 0 1,1 1 0,-1-1 0,1 0 0,-1 0 0,1 1 0,-1-1-1,1 0 1,-1 0 0,1 0 0,-1 0 0,1 0 0,-1 0-1,1 0 1,-1 0 0,1 0 0,-1 0 0,1 0 0,0 0-1,40 7-165,-16-2-1813,1-1 0,41 1-1,-28-8-1127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5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13563,'7'-3'12093,"-8"26"-10338,0-4-1540,0 14 78,3 70 114,-2-94-369,1 1 1,0-1-1,1 0 1,0 0-1,1-1 0,0 1 1,0 0-1,9 15 0,-12-30 54,0 0 0,1 1 0,0-1-1,0 0 1,0 0 0,0 0 0,1 1-1,0-1 1,4-7 0,0 0-84,0 0 0,1-1-1,1 2 1,0-1 0,1 2 0,1-1-1,-1 1 1,2 0 0,-1 1 0,17-12-1,-25 21-89,0 0-1,0 0 1,-1 0 0,1 1-1,0-1 1,0 1-1,0-1 1,0 1 0,0 0-1,0 0 1,0 0-1,0 0 1,0 0-1,0 0 1,0 0 0,0 1-1,3 0 1,-4-1 14,-1 0 1,1 1-1,-1-1 1,1 0-1,-1 0 1,0 0-1,1 1 1,-1-1-1,1 0 0,-1 1 1,0-1-1,1 0 1,-1 1-1,0-1 1,1 1-1,-1-1 1,0 0-1,1 1 1,-1-1-1,0 1 1,0-1-1,0 1 1,0-1-1,1 1 0,-1 0-11,-1 0 0,1 0 0,0 0 0,0 0 0,-1 0 0,1-1 0,0 1-1,-1 0 1,1 0 0,-1-1 0,1 1 0,-1 0 0,1-1 0,-1 1 0,0 0 0,1-1-1,-1 1 1,0-1 0,-1 1 0,-3 3 96,0-1-1,0 1 1,0 0 0,1 0-1,-1 1 1,1-1-1,0 1 1,1 0 0,-1 0-1,1 1 1,0-1 0,0 0-1,0 1 1,1 0-1,0 0 1,-3 10 0,5-15 14,1 1 1,-1 0-1,0 0 0,1 0 1,0 0-1,-1-1 1,1 1-1,0 0 1,0-1-1,0 1 1,0 0-1,0-1 0,0 1 1,0-1-1,0 0 1,1 1-1,-1-1 1,1 0-1,-1 0 1,1 0-1,-1 0 0,1 0 1,-1 0-1,1 0 1,0-1-1,0 1 1,-1 0-1,4 0 1,6 2-11,0 1 1,0-2 0,16 3 0,-9-3-79,0 0 0,1-1 0,-1 0 1,1-2-1,-1 0 0,0-1 0,0-1 1,25-7-1,-40 8-80,0 1 1,0-1 0,0 1-1,0-1 1,-1 0-1,1 0 1,0 0-1,-1 0 1,0-1-1,0 1 1,0-1 0,0 1-1,0-1 1,0 0-1,0 0 1,-1 0-1,0 1 1,1-2-1,-1 1 1,0 0 0,0-5-1,8-17-1097,-9 25 1227,1 0-1,-1 0 1,0 0-1,0-1 1,1 1-1,-1 0 1,0 0-1,1 0 1,-1 0-1,0 0 1,1 0-1,-1 0 1,0 0-1,1 0 1,-1 0-1,0 0 1,0 0-1,1 0 1,-1 0-1,0 0 1,1 0-1,-1 0 1,0 0-1,1 0 1,-1 0-1,0 1 1,0-1-1,1 0 1,-1 0-1,0 0 1,0 0-1,1 1 1,-1-1-1,0 0 1,0 0-1,1 1 1,-1-1-1,13 11 100,-13-10-95,19 17 317,1-1-1,43 28 0,-55-40-249,1 0-1,-1-1 0,1 0 0,0 0 1,0-1-1,0 0 0,0-1 0,0 0 1,1 0-1,-1-1 0,15 0 0,-23-1-102,0 0-1,0 0 0,0 0 1,0 0-1,0 0 1,0-1-1,0 1 0,-1 0 1,1-1-1,0 1 1,0-1-1,0 1 0,0-1 1,0 1-1,-1-1 1,1 1-1,0-1 0,0 0 1,-1 1-1,1-1 0,0 0 1,-1 0-1,1 0 1,-1 1-1,1-1 0,-1 0 1,0 0-1,1 0 1,-1 0-1,0 0 0,1 0 1,-1 0-1,0-1 1,3-8-1119,6-6-1044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54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15499,'8'2'6058,"11"1"-3738,4 1-632,8-1-567,8 2-209,13-5-904,6 0-456,-4-4-1193,-5-2-719,-31 4-2977</inkml:trace>
  <inkml:trace contextRef="#ctx0" brushRef="#br0" timeOffset="1">30 171 15299,'1'0'5745,"14"0"-4240,5-8-817,25 6-656,5-3-288,4 5-1248,8 4-297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8:5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23 282 12211,'-6'52'4059,"2"-48"-2093,0-10-889,-3-12 632,6-1-1129,1 0 1,0 0-1,1 0 1,1 0-1,1 0 1,1 1-1,0-1 1,1 1-1,1 0 1,1 0-1,1 1 1,0 0-1,14-20 1,-19 33-534,1 0 1,-1 1-1,1 0 0,0 0 1,1 0-1,-1 0 1,0 1-1,1-1 0,-1 1 1,6-1-1,-9 2-45,1 0-1,-1 1 1,0-1-1,0 1 1,0-1-1,1 1 1,-1 0-1,0-1 1,1 1-1,-1 0 1,0 0-1,0 0 1,1 0-1,-1 0 1,0 0-1,1 1 1,-1-1-1,0 0 1,0 1-1,1-1 0,-1 1 1,0-1-1,0 1 1,0-1-1,1 1 1,-1 0-1,0-1 1,0 1-1,0 0 1,0 0-1,-1 0 1,1 0-1,0 0 1,0 0-1,0 0 1,-1 0-1,1 1 1,-1-1-1,1 0 1,-1 0-1,1 0 1,0 3-1,-1 0 8,0 0-1,-1 0 1,1 0 0,-1 1-1,0-1 1,0 0-1,0 0 1,-1 0-1,1 0 1,-1 0-1,0-1 1,-4 7 0,-32 45 69,36-51-72,-48 62 76,49-66-78,1 1 1,0 0 0,0-1 0,-1 1-1,1-1 1,0 1 0,0 0-1,0-1 1,0 1 0,0 0 0,0-1-1,0 1 1,0-1 0,0 1-1,0 0 1,0-1 0,1 1 0,-1-1-1,0 1 1,0 0 0,1-1-1,-1 1 1,0-1 0,1 1 0,-1-1-1,0 1 1,1-1 0,-1 1-1,1-1 1,-1 1 0,1-1-1,-1 0 1,1 1 0,-1-1 0,1 0-1,-1 1 1,1-1 0,-1 0-1,1 0 1,0 0 0,-1 1 0,1-1-1,0 0 1,31 8 225,205 24 20,-229-32-522,-5 1 55,-1-1 0,1 0 0,-1 1 0,1-1 0,-1 0 0,1 0 0,-1-1 0,1 1 0,-1 0 0,1-1 0,-1 0 0,1 1 0,-1-1 0,1 0 0,-1 0 0,3-2 0,1-8-2316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9:3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84 10610,'1'4'884,"0"0"-1,0 0 1,0 0-1,-1 0 0,0 0 1,0 0-1,0 0 1,0 0-1,0 0 1,-2 5-1,1-5-640,0 0 1,0 0-1,0 0 0,-1 0 0,1 0 0,-1 0 1,0 0-1,-1-1 0,1 1 0,0-1 1,-1 1-1,0-1 0,0 0 0,0 0 1,0 0-1,-1 0 0,1-1 0,-1 1 1,1-1-1,-1 0 0,0 0 0,0 0 1,0-1-1,0 1 0,-7 1 0,9-3-165,1 0-1,-1 0 1,1 1 0,0-1-1,-1 0 1,1 0-1,-1 0 1,1-1-1,-1 1 1,1 0 0,0-1-1,-1 1 1,1 0-1,-1-1 1,1 1-1,0-1 1,0 0 0,-1 0-1,1 1 1,0-1-1,0 0 1,0 0-1,-2-2 1,2 1-20,-1 0 0,1-1 1,1 1-1,-1 0 0,0 0 0,0 0 0,1-1 1,0 1-1,-1 0 0,1-1 0,0 1 0,0 0 1,0-4-1,1-3-21,1 0 0,-1 1 0,2-1 0,-1 1 0,1-1 0,6-12 0,-4 13-49,0 0 0,0 0 0,1 1 0,0 0 0,0 0 0,1 0 0,10-8 0,-15 14 1,0-1 1,0 0 0,0 1 0,0 0 0,0 0 0,0-1 0,0 1 0,1 0 0,-1 1 0,0-1 0,1 0 0,-1 1 0,1-1-1,-1 1 1,0 0 0,1 0 0,-1 0 0,1 0 0,-1 0 0,1 0 0,-1 1 0,1-1 0,-1 1 0,0 0 0,1 0 0,-1 0-1,0 0 1,0 0 0,0 0 0,0 0 0,0 1 0,0-1 0,3 4 0,-2-2 2,-1 0 0,1 1 1,-1-1-1,0 1 0,0 0 0,0 0 0,0 0 1,-1 0-1,0 0 0,1 0 0,-2 0 0,1 0 1,0 1-1,-1-1 0,0 0 0,0 0 0,0 1 1,0-1-1,-1 0 0,0 0 0,0 1 0,0-1 1,0 0-1,0 0 0,-1 0 0,0 0 1,0-1-1,-4 7 0,4-5 53,-1-1 0,0 0-1,0 0 1,0 0 0,0-1 0,0 1 0,-1-1-1,1 0 1,-1 0 0,0 0 0,0 0 0,0 0-1,0-1 1,-1 0 0,1 0 0,-1 0 0,1-1-1,-1 1 1,0-1 0,1 0 0,-1 0 0,0-1-1,0 1 1,0-1 0,-7-1 0,9 0 2,0 1-1,0-1 1,0 0 0,0-1 0,0 1-1,0 0 1,0-1 0,1 1 0,-1-1-1,1 0 1,-1 0 0,1 0 0,0 0-1,-1-1 1,1 1 0,0-1 0,1 1-1,-3-5 1,1 2-12,1 0 1,0 0-1,0 0 0,0-1 0,1 1 1,0-1-1,0 1 0,0-1 0,1 1 1,0-8-1,0 7-45,1-1 0,-1 1 0,2 0 0,-1 0-1,1 0 1,-1 0 0,2 0 0,-1 0 0,4-6 0,-4 9-24,-1 0 0,1 0 0,0 0 0,1 1 1,-1-1-1,0 1 0,1-1 0,-1 1 0,1 0 0,0 0 0,0 0 0,0 0 0,0 0 0,0 1 0,0-1 0,5 0 1,-6 1-148,1 1 1,-1 0 0,0 0-1,1 0 1,-1 1 0,1-1-1,-1 1 1,0-1 0,1 1 0,-1 0-1,0 0 1,0 0 0,0 0-1,1 0 1,-1 0 0,0 0 0,0 1-1,-1-1 1,1 1 0,0 0-1,0-1 1,-1 1 0,1 0-1,-1 0 1,3 4 0,5 19-2710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9:3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21 613 9418,'-4'10'4489,"-8"5"-1440,7-9-769,7-9-55,6-9-297,18-25-520,11-17-215,25-32-649,6-16-248,6-9-336,-6 4-472,-23 32-1001,-11 18-703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9:3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0 717 9482,'21'2'4689,"38"-62"-1088,12-39-2601,7-12-264,5-14-416,-5-8-288,-14 30-832,-11 16-336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5.97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107 0 10426,'-17'20'5121,"-9"16"-1544,-1 9-1913,1 2 41,16 7-521,10 1-216,19-4-576,14 2-248,9-11-512,1-3-544,0-6-1064,0-9-417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2:59:3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76 10946,'-2'-8'6316,"8"0"-4513,15-4-1185,21-2 358,-41 13-947,0 1 1,-1 0-1,1 0 0,0 0 1,0 0-1,-1-1 0,1 1 1,0 0-1,0 0 0,-1 1 1,1-1-1,0 0 0,0 0 1,-1 0-1,1 0 0,0 1 1,0-1-1,-1 0 0,1 1 1,-1-1-1,1 0 0,0 1 1,-1-1-1,1 1 0,-1-1 0,1 1 1,-1-1-1,1 1 0,-1 0 1,1-1-1,-1 1 0,1-1 1,-1 1-1,0 0 0,1-1 1,-1 1-1,0 0 0,0 0 1,0-1-1,1 1 0,-1 0 1,0 0-1,0-1 0,0 2 1,0 1 65,-1 0 1,1-1 0,0 1-1,-1 0 1,1-1 0,-1 1-1,0-1 1,0 1 0,-2 4 0,-1-4 21,1 1 1,-1-1-1,1 0 1,-1 0-1,0 0 1,0 0-1,-1-1 1,1 1-1,0-1 1,-1 0-1,0 0 1,1-1-1,-1 0 1,0 1-1,-7-1 1,10 0-101,0-1 0,1 1 0,-1-1 0,0 0 0,0 0 0,0 0 0,0 0 0,0 0 0,0 0 0,0 0 1,0-1-1,0 1 0,0-1 0,1 1 0,-1-1 0,0 0 0,0 0 0,1 0 0,-1 0 0,0 0 0,1 0 0,-1 0 1,1 0-1,-1-1 0,1 1 0,0-1 0,-1 1 0,1-1 0,0 1 0,0-1 0,0 0 0,0 1 0,1-1 1,-1 0-1,0 0 0,1 0 0,-1 0 0,1 0 0,0 0 0,-1-3 0,1 3-12,1-1-1,-1 0 1,0 1 0,1-1 0,-1 0-1,1 1 1,0-1 0,0 1-1,0-1 1,0 1 0,0-1-1,1 1 1,-1 0 0,1 0-1,0-1 1,-1 1 0,1 0-1,0 1 1,0-1 0,0 0-1,4-2 1,-2 1-39,1 0 0,0 1-1,0 0 1,0-1 0,0 2 0,1-1-1,-1 0 1,1 1 0,-1 0 0,10 0-1,-11 1 3,0 0 0,0 0 0,-1 0 0,1 0 0,0 1 0,0 0-1,0 0 1,-1 0 0,1 0 0,0 0 0,-1 1 0,1 0 0,-1-1-1,7 6 1,-8-5 23,0 0 1,-1 0-1,1 0 0,0 0 0,-1 0 0,1 1 0,-1-1 1,0 0-1,0 1 0,0-1 0,0 1 0,0 0 0,-1-1 0,1 1 1,-1 0-1,0-1 0,1 1 0,-1 0 0,0 0 0,-1-1 0,1 1 1,0 0-1,-2 4 0,1-3 21,-1 0 1,1 0-1,-1-1 1,0 1-1,0 0 1,0-1-1,0 0 1,-1 1-1,1-1 1,-1 0-1,0 0 0,0 0 1,0-1-1,0 1 1,-1-1-1,-4 3 1,6-4 27,0 0 1,0 1-1,0-2 0,0 1 1,0 0-1,0 0 0,0-1 1,0 1-1,0-1 0,0 1 1,-1-1-1,1 0 0,0 0 1,0 0-1,0 0 0,-1 0 1,1-1-1,0 1 0,0-1 1,0 1-1,0-1 0,-1 0 1,1 0-1,0 0 0,1 0 1,-1 0-1,0 0 1,0-1-1,0 1 0,1 0 1,-3-3-1,2 2-21,1 0 1,0-1-1,-1 1 0,1 0 1,0-1-1,0 1 0,0-1 1,0 1-1,1-1 0,-1 1 1,1-1-1,0 0 0,-1 1 1,1-1-1,0 1 0,0-1 1,1 0-1,-1 1 0,1-1 1,-1 1-1,1-1 0,0 0 1,0 1-1,0 0 0,0-1 1,0 1-1,0 0 0,4-4 1,-2 1-42,0 0 0,1 0 0,0 1 0,0-1 0,0 1 0,1 0 0,-1 1 0,1-1 0,0 1 0,0 0 0,9-5 0,-7 6-61,0 1 1,0 0-1,0 0 0,1 0 0,-1 1 0,13 0 0,-18 1 62,0-1-1,0 0 0,0 0 0,0 1 0,0-1 0,0 1 1,0 0-1,-1 0 0,1-1 0,0 1 0,-1 0 0,1 0 0,2 3 1,-3-4 18,-1 1 0,1 0 1,-1 0-1,1 0 0,-1 0 1,1 0-1,-1 0 0,0 0 1,0 0-1,1 0 0,-1 1 1,0-1-1,0 0 0,0 0 1,0 0-1,0 0 0,0 0 1,0 0-1,-1 0 0,1 0 1,0 0-1,-1 0 0,1 0 1,0 0-1,-1 0 0,0 2 1,-2 1 43,0 0 0,0-1 1,0 1-1,0-1 0,-1 1 1,0-1-1,1 0 0,-1 0 1,0-1-1,0 1 0,-1-1 1,-4 2-1,-1 1 164,0-1 0,0-1 0,0 1 1,-16 2-1,25-6-201,0 0 0,0 1-1,0-1 1,0 0 0,0 0 0,0 0 0,-1 0 0,1 0 0,0 0 0,0 0-1,0 0 1,0 0 0,0 0 0,0 0 0,0-1 0,0 1 0,0 0 0,0-1 0,0 1-1,0-1 1,0 1 0,0-1 0,1 0 0,-1 1 0,0-1 0,0 0 0,0 1-1,1-1 1,-1 0 0,0 0 0,1 0 0,-1 0 0,1 0 0,-1 0 0,1 0-1,0 0 1,-1 0 0,1 0 0,0 0 0,-1 0 0,1 0 0,0 0 0,0-1 0,0-2-231,1 0 1,-1 0-1,1 0 1,0 0 0,0 0-1,0 0 1,1 0 0,-1 0-1,1 1 1,2-5 0,14-19-1924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0:1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1 11723,'-1'14'3997,"-6"2"-2928,-1 6-600,-51 210 1489,46-175-1652,-46 231 891,-13 123 91,-5 73-133,-5 96-168,-57 371-62,-49-12-264,74-449-478,74-270-1237,36-193-390,7-56-1032,9-39-1760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0:2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745 0 12363,'-4'68'4609,"-10"58"-3481,-19 109-104,-12 54 144,-27 108-191,-6 42-137,-8 35-264,-5 1-96,15-39-56,6-46-16,23-77-112,8-40 0,14-77-168,2-36-216,4-65-440,4-30-304,12-54-848,-2-21-313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0:2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13691,'1'3'5097,"12"28"-3825,7 24-296,8 58-287,6 26-17,6 35-240,-7 2-168,12-20-384,-2-20-168,-11-41-568,5-22-369,-19-36-1199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0:2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1 892 11330,'19'43'4761,"-7"-60"-2256,19-31-1273,17-10-88,11-38 25,4-10-129,9-9-264,-7 0-184,8 14-280,0 5-312,-6 21-792,-7 12-544,-10 19-1113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0:2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748 3 10186,'0'-3'6575,"-5"20"-4929,-8 31-1197,-214 805 3115,155-628-3139,-174 370 0,104-317-249,108-212-290,26-46-157,7-17-138,5-8-814,12-39-1159,8-19-998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0:2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498 176 6385,'24'-45'3401,"1"2"-1,33-43 0,-55 84-2077,-3 9-718,-5 15-44,-37 127 846,-35 140-160,-117 414 364,153-565-1397,-138 419 264,123-427-2084,43-106-192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0:3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12987,'4'-3'7376,"-5"3"-7253,9 13 1621,7 23-1537,26 111 721,23 158 1,18 71-872,-78-357-50,2 2-150,0-19-403,3-10-568,17-26-2540,-10 13 508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0:3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46 611 9858,'-8'32'5164,"-8"7"-4444,9-25-129,-5 12 1226,10-21 331,7-10-262,22-21-1425,469-422 3733,-354 318-3778,-22 20-5516,-112 102 741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2:04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 12483,'-5'5'5209,"-16"24"-3153,-5 16-479,-15 32-585,-4 12-384,-2 7-424,1-2-288,14-12-952,2-4-857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38.17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48 106 12347,'-47'-106'5113,"52"109"-3041,8 6-584,11 5-23,10 7-17,7 14-80,-2 8-527,-10 1-265,-11 5-336,-7-2-96,-16-1-184,-3 4-216,-8-1-512,-7-4-353,-8-2-759,5-6-457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2:0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159 112 10538,'-1'-1'198,"-21"-19"2160,11 13 1993,11 12-4052,0-1 0,-1 0-1,1 1 1,-1-1 0,0 1 0,0-1-1,-1 0 1,1 0 0,-1 0 0,-2 6-1,-26 39 2396,29-47-2525,-1 0 1,0 0-1,0-1 1,-1 1-1,1-1 1,0 1-1,0-1 0,-1 0 1,1 0-1,-1 0 1,1 0-1,-1-1 1,1 1-1,-1-1 0,1 1 1,-1-1-1,0 0 1,1 0-1,-5 0 1,6 0-127,0 0 0,-1-1 0,1 1 1,0 0-1,-1 0 0,1-1 1,0 1-1,0 0 0,-1-1 0,1 1 1,0-1-1,0 0 0,0 1 1,0-1-1,0 0 0,0 0 0,0 0 1,0 0-1,0 0 0,0 0 1,0 0-1,1 0 0,-1 0 0,0 0 1,1 0-1,-1 0 0,1 0 0,-1-1 1,1 1-1,-1 0 0,1 0 1,0-1-1,0 1 0,0 0 0,0-1 1,0 1-1,0 0 0,0 0 1,0-1-1,0 1 0,1-2 0,2-8-12,0-1-1,1 1 1,1 0-1,0 0 0,0 0 1,1 1-1,1 0 0,0 0 1,0 1-1,0-1 0,2 1 1,13-12-1,-20 19-39,0 0 0,0 0 0,1 1 0,-1-1 0,1 1 0,-1-1 0,1 1 0,-1 0 0,1-1 0,0 1 0,0 1 0,-1-1 0,1 0 0,0 1 0,0-1 0,0 1 0,3 0 0,-4 0-7,0 1 0,-1-1-1,1 1 1,0 0 0,-1-1 0,1 1 0,0 0 0,-1 0-1,1 0 1,-1 0 0,1 0 0,-1 0 0,0 0 0,1 1-1,-1-1 1,0 0 0,0 1 0,0-1 0,0 1 0,1 2-1,0-1 14,-1 0 1,0 1-1,0-1 0,0 1 0,0-1 0,0 1 0,-1-1 0,0 1 0,0 0 0,0-1 0,0 1 0,0-1 0,-1 1 0,1 0 0,-1-1 0,0 1 0,0-1 0,-1 0 0,1 1 0,-1-1 0,1 0 0,-1 0 0,0 0 0,0 0 0,-4 4 0,1-3 97,1 0-1,-1 0 0,0-1 0,0 1 0,0-1 1,0 0-1,0-1 0,-1 1 0,1-1 1,-1 0-1,0-1 0,0 1 0,0-1 0,0 0 1,1-1-1,-1 1 0,0-1 0,-10-1 0,15 1-67,0-1 0,0 1-1,0 0 1,0-1-1,0 1 1,0-1-1,0 1 1,1-1-1,-1 1 1,0-1 0,0 0-1,0 0 1,0 1-1,1-1 1,-1 0-1,0 0 1,1 0-1,-1 0 1,1 0 0,-1 1-1,1-1 1,-1 0-1,1-2 1,-1 0-4,1 1 1,-1-1-1,1 0 1,0 1-1,0-1 0,0 0 1,1 0-1,-1 1 1,1-5-1,1 2-87,-1 0 1,1 0-1,0 0 0,0 0 1,1 0-1,-1 0 0,1 1 1,0-1-1,5-5 0,15-3-1531,5 8-859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2:0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13075,'-18'44'5321,"-13"32"-3449,-10 30-751,-6 16-257,-2 8-480,4-3-424,1-12-1216,8-12-729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2:06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74 122 10970,'37'-27'4004,"-37"27"-3962,0 0-1,0 0 1,0 0 0,0 0-1,1 0 1,-1 0 0,0 0-1,0 0 1,0-1 0,0 1-1,0 0 1,1 0 0,-1 0-1,0 0 1,0 0 0,0 0 0,1 0-1,-1 0 1,0 0 0,0 0-1,0 0 1,0 0 0,1 0-1,-1 0 1,0 0 0,0 0-1,0 0 1,0 1 0,1-1-1,-1 0 1,0 0 0,0 0 0,0 0-1,0 0 1,0 0 0,1 0-1,-1 1 1,0-1 0,0 0-1,0 0 1,0 0 0,0 0-1,0 0 1,0 1 0,0-1-1,0 0 1,0 0 0,1 0-1,-1 1 1,-2 12 993,-7 13 268,7-22-1028,-1 0-1,1 0 0,-1 0 1,0-1-1,0 1 1,-1-1-1,1 0 1,-1 1-1,1-2 1,-1 1-1,0 0 0,0-1 1,-7 4-1,10-6-224,0 0 1,0 0-1,0 0 0,1-1 0,-1 1 0,0 0 0,0 0 0,1-1 0,-1 1 1,0 0-1,1-1 0,-1 1 0,0 0 0,1-1 0,-1 1 0,0-1 0,1 1 1,-1-1-1,1 0 0,-1 1 0,1-1 0,0 1 0,-1-1 0,1 0 0,-1 0 1,1 1-1,0-1 0,0 0 0,-1 1 0,1-1 0,0 0 0,0 0 0,0 0 0,0 1 1,0-1-1,0 0 0,0-1 0,-1-32 384,1 32-364,1-7 28,0 1 0,1-1 0,0 0 0,0 1 0,1-1 0,0 1 0,6-11 0,-9 17-88,1 1-1,0-1 1,-1 1-1,1-1 1,0 1-1,0 0 1,0-1-1,0 1 1,0 0-1,0 0 1,0-1-1,1 1 1,-1 0-1,0 0 1,1 0-1,-1 1 1,1-1-1,-1 0 1,1 0-1,-1 1 1,1-1-1,-1 1 1,1-1-1,0 1 1,-1 0-1,1 0 1,-1 0-1,1 0 1,0 0-1,-1 0 1,1 0-1,0 0 1,-1 0-1,1 1 1,0-1-1,-1 1 1,1-1-1,-1 1 1,1 0-1,-1 0 1,0 0-1,1-1 1,-1 1-1,0 0 1,1 1-1,0 0 1,0 0 1,0 0 0,0-1 1,-1 1-1,1 0 0,-1 0 0,0 0 1,1 0-1,-1 0 0,0 0 0,0 1 1,0-1-1,0 0 0,-1 0 0,1 1 1,-1-1-1,1 0 0,-1 1 1,0-1-1,0 1 0,0-1 0,0 0 1,0 1-1,-1-1 0,1 1 0,-1-1 1,1 0-1,-1 1 0,0-1 0,0 0 1,0 0-1,0 0 0,-1 0 1,1 0-1,0 0 0,-1 0 0,1 0 1,-4 2-1,2 0 104,-1 0 0,1 0 0,-1-1 0,0 0 1,0 0-1,0 0 0,0 0 0,-1 0 0,1-1 0,-1 0 0,1 0 1,-1 0-1,0-1 0,0 0 0,0 1 0,0-2 0,-8 2 0,12-2-81,-1-1-1,0 1 0,0 0 1,1-1-1,-1 1 1,0-1-1,1 0 0,-1 1 1,1-1-1,-1 0 1,1 0-1,-1 0 0,1 0 1,0 0-1,-1-1 1,1 1-1,0 0 0,0 0 1,0-1-1,0 1 0,0-1 1,0 1-1,0-1 1,1 1-1,-1-1 0,0 0 1,1 1-1,-1-1 1,1 0-1,0 1 0,0-1 1,-1 0-1,1 0 1,0 1-1,0-1 0,1 0 1,-1 1-1,0-1 0,1-3 1,0-1-18,0 0-1,1-1 1,0 1 0,0 0 0,0-1 0,1 1 0,-1 0-1,1 1 1,5-8 0,-3 9-25,-1-1 1,1 1-1,0 0 0,0 0 1,0 1-1,1-1 0,10-4 1,-14 7-90,-1 0 1,0 1-1,1-1 1,-1 0-1,0 1 1,1-1-1,-1 1 1,1-1-1,-1 1 1,1 0 0,-1 0-1,1-1 1,-1 1-1,1 0 1,0 1-1,-1-1 1,1 0-1,-1 0 1,1 0-1,-1 1 1,1-1-1,-1 1 1,0-1 0,1 1-1,-1 0 1,1 0-1,-1-1 1,0 1-1,0 0 1,0 0-1,1 0 1,-1 0-1,0 1 1,0-1-1,0 0 1,0 0 0,0 2-1,4 15-2532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4:0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86 9746,'-34'-10'3529,"34"10"-3487,0 0 1,0 0 0,1 0-1,-1 0 1,0 0-1,0 1 1,0-1-1,0 0 1,0 0-1,0 0 1,0 0 0,0 0-1,0 0 1,0 1-1,0-1 1,0 0-1,0 0 1,0 0 0,0 0-1,0 0 1,0 1-1,0-1 1,0 0-1,0 0 1,0 0 0,0 0-1,0 0 1,0 0-1,0 1 1,0-1-1,0 0 1,0 0-1,0 0 1,0 0 0,0 0-1,-1 0 1,1 0-1,0 1 1,0-1-1,0 0 1,0 0 0,0 0-1,0 0 1,0 0-1,-1 0 1,1 0-1,0 0 1,0 0 0,0 0-1,0 0 1,0 0-1,0 0 1,-1 0-1,1 0 1,0 0-1,0 0 1,0 0 0,0 0-1,0 0 1,-1 0-1,1 0 1,0 0-1,0 0 1,0 0 0,0 0-1,0 0 1,0 0-1,-1 0 1,1 0-1,11 7 2351,75 6-1833,-83-13-554,-1 0 0,0 0 0,1 0 1,-1 0-1,1-1 0,-1 1 0,1-1 1,-1 1-1,0-1 0,1 0 0,-1 0 1,0 0-1,0 0 0,0 0 0,0-1 0,0 1 1,0 0-1,0-1 0,0 0 0,0 1 1,-1-1-1,1 0 0,-1 0 0,1 0 0,-1 0 1,0 0-1,0-1 0,2-3 0,-2 4 5,-1 0-1,1 0 0,-1 1 0,0-1 0,0 0 0,1 0 0,-1 0 0,-1 0 1,1 0-1,0 0 0,0 0 0,-1 0 0,1 0 0,-1 0 0,1 1 0,-1-1 1,0 0-1,0 0 0,0 1 0,0-1 0,0 0 0,0 1 0,0-1 0,-1 1 1,1-1-1,0 1 0,-1 0 0,1 0 0,-1 0 0,1-1 0,-1 1 0,-2-1 1,-1 1 13,1 0 1,-1-1 0,1 2 0,-1-1 0,0 0 0,1 1 0,-1 0 0,1 0 0,-1 0 0,0 1 0,1-1 0,-1 1 0,1 0 0,-1 1 0,1-1 0,0 1-1,-1 0 1,1 0 0,0 0 0,0 0 0,0 1 0,1 0 0,-1 0 0,0 0 0,1 0 0,-4 5 0,1-2-3,0 0-1,1 1 1,0-1 0,0 1-1,0 1 1,1-1 0,0 1 0,0-1-1,1 1 1,0 0 0,0 1 0,1-1-1,-2 13 1,4-17-10,0 0-1,0 1 1,0-1 0,1 0-1,0 0 1,-1 0-1,2 0 1,-1 1 0,0-1-1,1-1 1,-1 1-1,1 0 1,0 0 0,1-1-1,-1 1 1,1-1 0,-1 1-1,1-1 1,0 0-1,0 0 1,0 0 0,1-1-1,-1 1 1,1-1 0,-1 0-1,1 0 1,0 0-1,0 0 1,6 1 0,1 1 48,1-1 0,-1 0-1,1-1 1,0-1 0,0 0 0,0 0 0,-1-1 0,1-1 0,19-3 0,-28 4-139,0-1-1,0 1 1,0-1-1,0 0 1,0 0-1,0 0 1,-1 0-1,1-1 1,0 1-1,-1-1 1,1 0-1,-1 0 1,0 0 0,1 0-1,-1 0 1,0 0-1,0 0 1,0-1-1,-1 1 1,1-1-1,0 1 1,-1-1-1,0 0 1,2-5-1,4-12-1672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4:0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147 293 9218,'-22'6'1106,"-1"1"2508,27-4-1883,17-2-636,-14-1-757,14 1 401,0-1 1,30-3-1,-47 2-717,0 1 1,0-1-1,-1 1 0,1-1 1,0 0-1,0-1 1,-1 1-1,1 0 0,-1-1 1,1 0-1,-1 0 0,0 0 1,1 0-1,-1-1 0,0 1 1,0-1-1,-1 0 0,1 0 1,-1 0-1,5-6 1,-7 7-17,1 0 1,-1 1 0,1-1-1,-1 0 1,0 0 0,0 0-1,0 0 1,0 0 0,0 0-1,0 0 1,-1 0 0,1 1-1,0-1 1,-1 0 0,0 0-1,1 0 1,-1 0 0,0 1 0,0-1-1,0 0 1,0 1 0,0-1-1,0 1 1,-1-1 0,1 1-1,-2-2 1,-3-2 15,0 0 0,0 0 0,0 1 0,0 0 0,-12-5 0,-2 1 129,0 1 0,0 1 0,-1 1 0,-41-4 0,-22-6 975,73 10-812,12-1-85,25-6-47,56-17-151,-54 21-826,0-2 1,-1 0 0,49-28 0,-55 23-1204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4:0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109 186 9322,'-15'23'1681,"1"0"1,-16 37-1,20-35-1287,1 1-1,1-1 0,1 1 0,2 0 0,0 1 1,2 0-1,1-1 0,2 39 0,0-53-288,2 1 0,-1-1 0,2 1 0,0-1-1,0 0 1,1 0 0,0 0 0,1-1 0,1 0 0,0 0 0,0 0 0,1 0-1,0-1 1,1 0 0,0-1 0,1 0 0,0 0 0,0-1 0,17 12-1,-8-8-89,0-2 1,1 0-1,1-1 0,0-1 0,0 0 0,0-2 0,1 0 0,0-2 0,0 0 0,37 1 0,-17-3-46,0-1 0,-1-3-1,1-1 1,48-11 0,-71 10 5,-1-1-1,0 0 1,0-1 0,0-1-1,-1-1 1,0 0 0,0-1-1,-1-1 1,-1 0 0,1-1-1,-2-1 1,15-15 0,-1-3-6,-2-2 1,-2-1 0,38-67-1,-48 75 38,-2 0 0,0-1 0,-2 0 0,-1-1 0,-1 0 0,5-41 0,-10 54 55,-2 1 0,0 0 0,0-1 0,-1 1 0,-1 0 0,0 0 0,-1-1 0,0 2 0,-1-1 0,-1 0 0,0 1 0,-1 0 1,0 0-1,-10-14 0,10 17 16,-1 0-1,-1 1 1,1 0 0,-1 0 0,-1 0 0,0 1 0,0 1 0,0-1 0,-1 2 0,1-1 0,-2 1 0,1 1-1,0 0 1,-1 0 0,0 1 0,0 0 0,-13-1 0,1 2-24,1 1-1,-1 2 1,0 0-1,1 1 1,-1 1 0,1 1-1,0 2 1,0 0-1,-33 14 1,9 0-85,2 2 0,0 2 1,-52 37-1,61-34-219,1 1-1,1 1 1,1 2 0,-35 45-1,-14 26-1076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3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25 10354,'-7'30'4871,"-14"36"0,11-42-3704,-23 43 1,24-52-1069,-1 0-1,0-1 1,-1 0-1,-1 0 1,0-1 0,0-1-1,-2 0 1,-28 20-1,18-19 437,17-12 131,11-7-342,13-10-160,-3 7-146,1 0 0,0 0 0,1 2 1,0 0-1,28-9 0,-37 15-40,0-1 0,-1 1-1,1 0 1,1 1 0,-1-1 0,0 1-1,0 1 1,0-1 0,0 1 0,0 0-1,-1 1 1,1 0 0,10 4 0,-2 1-131,0 0 1,-1 1-1,0 0 1,21 17-1,-34-24 185,1 0 0,-1 0 0,0 0 0,1 0 0,-1 0 0,0 0 0,1-1 0,-1 1 0,1-1 0,-1 1 0,1-1 0,-1 1 0,1-1-1,-1 0 1,1 0 0,0 0 0,-1 0 0,1 0 0,-1 0 0,1 0 0,-1 0 0,1-1 0,-1 1 0,1-1 0,-1 1 0,1-1 0,-1 1-1,1-1 1,-1 0 0,0 0 0,1 0 0,-1 0 0,0 0 0,2-2 0,3-3 232,-1-1 0,0 0 0,0 0 0,0 0 0,3-9 0,-5 11-212,68-151 2236,-29 57-908,-39 92-1250,9-18 409,-12 25-526,1-1 1,-1 1-1,0 0 1,0-1-1,1 1 0,-1 0 1,0-1-1,1 1 1,-1 0-1,1-1 1,-1 1-1,0 0 0,1 0 1,-1-1-1,1 1 1,-1 0-1,1 0 1,-1 0-1,1 0 0,-1-1 1,0 1-1,1 0 1,-1 0-1,1 0 1,-1 0-1,1 0 1,-1 0-1,1 0 0,-1 1 1,1-1-1,-1 0 1,1 0-1,-1 0 1,1 0-1,-1 1 0,0-1 1,1 0-1,-1 0 1,1 1-1,-1-1 1,0 0-1,1 1 0,-1-1 1,0 0-1,1 1 1,-1 0-1,7 9-2,0 0-1,-1 1 1,-1 0 0,0 0 0,0 0-1,-1 0 1,-1 1 0,4 18-1,2 5-342,13 67-3753,-14-62-1257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3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16291,'17'8'6434,"3"5"-3698,31-13-2640,14-4-608,11-6-2520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3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11955,'2'-8'7663,"-1"6"-5576,5 9 325,12 23-1493,-1 1-1,-2 0 1,16 45-1,-30-74-887,-1 0 0,1 0 0,-1-1 0,1 1 0,0 0 0,0-1 0,0 1 0,0 0 0,0-1 0,1 1 0,-1-1 0,0 0 0,1 1 0,-1-1 0,0 0 0,1 0 0,0 0 0,-1 0 0,1 0 0,0 0 0,-1-1 0,3 2 0,-2-2-2,0 0 0,1 0 1,-1 0-1,0 0 0,0-1 1,0 1-1,0 0 0,0-1 1,0 0-1,0 1 0,0-1 1,-1 0-1,1 0 0,0 0 1,0 0-1,-1 0 0,1-1 1,0 1-1,-1 0 0,3-4 1,2-2 57,0 0-1,-1-1 1,0 0 0,0 0 0,-1 0 0,0 0 0,-1-1 0,0 1 0,4-16 0,0-12 106,4-39 0,-9 57-191,3-39-810,-5 57 747,0-1 0,0 1 1,0 0-1,0-1 0,1 1 0,-1-1 0,0 1 0,0-1 1,1 1-1,-1 0 0,0-1 0,0 1 0,1 0 1,-1-1-1,0 1 0,1 0 0,-1 0 0,1-1 0,-1 1 1,0 0-1,1 0 0,-1-1 0,1 1 0,-1 0 1,0 0-1,1 0 0,-1 0 0,1 0 0,-1 0 0,1 0 1,-1 0-1,1 0 0,-1 0 0,1 0 0,-1 0 1,0 0-1,1 0 0,-1 0 0,1 0 0,-1 0 0,1 1 1,-1-1-1,0 0 0,1 0 0,-1 0 0,1 1 1,-1-1-1,0 0 0,1 1 0,-1-1 0,0 0 0,1 1 1,17 17-2089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3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17 211 15699,'0'0'6042,"0"-4"-3826,4-6-696,10-9-127,5-10-57,12-12-336,-1 1-200,-1 7-247,-6 11-57,-16 11-176,5 9-104,-7 19-160,1 9-40,10 22-664,-18-1-529,4-2-1559,-2-7-745</inkml:trace>
  <inkml:trace contextRef="#ctx0" brushRef="#br0" timeOffset="1">1 199 18620,'15'0'6481,"27"-4"-5832,11-9-730,9-2-1439,-2-2-616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4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8674,'-19'12'5557,"19"-12"-5419,-1 0-1,1 1 0,0-1 0,-1 0 0,1 1 0,0-1 1,0 1-1,-1-1 0,1 1 0,0-1 0,0 0 0,0 1 1,0-1-1,0 1 0,-1-1 0,1 1 0,0-1 0,0 1 1,0-1-1,0 1 0,0-1 0,0 1 0,1-1 0,-1 2 1,1-1 5,0 0 1,1 1-1,-1-1 0,1 0 1,-1 0-1,1 0 1,-1 0-1,1 0 1,0 0-1,-1-1 1,1 1-1,0 0 1,0-1-1,-1 1 1,1-1-1,0 0 1,0 0-1,0 0 1,0 0-1,3 0 1,47-1 1203,1-2 0,83-16 0,-24 3-458,-90 13-728,83-6 425,-91 8-521,-1 1-1,1 1 1,-1 0-1,1 1 0,19 5 1,-24-4-61,-6-2-578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37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82 292 14715,'-11'6'1372,"0"-1"-1,0 0 1,-16 5 0,26-10-1286,0 0-1,1 0 1,-1 0 0,1 0 0,-1-1 0,1 1 0,-1 0 0,0 0 0,1 0 0,-1 0 0,1-1 0,-1 1 0,1 0-1,-1 0 1,1-1 0,-1 1 0,1 0 0,-1-1 0,1 1 0,0-1 0,-1 1 0,1-1 0,0 1 0,-1 0-1,1-1 1,0 1 0,-1-1 0,1 0 0,0 1 0,0-1 0,0 1 0,-1-1 0,1 0 0,-3-26 1789,2 16-1141,-1-10 12,2 1-1,0 0 0,0-1 1,2 1-1,6-28 0,-6 39-616,1 1 0,0-1 0,0 1 0,1-1-1,0 1 1,7-11 0,-8 15-110,0-1 1,1 2-1,-1-1 0,1 0 1,0 1-1,0-1 0,0 1 1,0 0-1,0 1 0,1-1 1,0 1-1,6-3 0,-10 5-27,0-1 0,1 1 0,-1-1 0,1 1 0,-1 0-1,1-1 1,-1 1 0,1 0 0,-1 0 0,1 0 0,-1 1-1,1-1 1,-1 0 0,1 0 0,-1 1 0,1-1 0,-1 1 0,1-1-1,-1 1 1,0 0 0,1 0 0,-1-1 0,0 1 0,0 0-1,0 0 1,1 0 0,-1 0 0,0 1 0,0-1 0,-1 0 0,1 0-1,0 0 1,0 1 0,0-1 0,-1 1 0,1-1 0,-1 0-1,1 1 1,-1 1 0,2 2-44,-1 0 0,0 1 0,0-1-1,0 0 1,-1 0 0,0 0 0,0 1 0,0-1 0,-1 0-1,-1 7 1,0-8 20,0 1-1,0 0 1,0 0 0,-1-1-1,0 0 1,0 1-1,0-1 1,-1 0 0,1 0-1,-1-1 1,0 1 0,-9 5-1,-1 1 127,0-2 0,-26 13 0,39-21-47,0 0-1,1 0 1,-1 1-1,0-1 0,0 0 1,1 1-1,-1-1 1,0 0-1,1 1 0,-1-1 1,0 1-1,1-1 1,-1 1-1,0-1 0,1 1 1,-1 0-1,1-1 1,-1 1-1,1 0 0,0-1 1,-1 1-1,1 0 1,0-1-1,-1 2 0,1-1-21,1 0 0,-1-1-1,1 1 1,-1-1 0,1 1-1,-1 0 1,1-1 0,0 1-1,-1-1 1,1 0 0,-1 1-1,1-1 1,0 1 0,0-1-1,-1 0 1,1 1 0,0-1-1,0 0 1,1 0-1,48 9 109,-44-8-82,30 2-537,58 0 1,-7-9-3919,-43 1 797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3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24 166 16283,'0'-3'10611,"-3"-20"-8531,-8-38-455,1 31-825,12 9-320,-2 6-568,1 3-632,13 12-1721,-2 1-415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3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43 214 12531,'-42'44'5425,"54"-60"-2561,-2-15-1351,5-6-33,-4-7 8,-17-1-103,12 10-273,-4 1-168,7 23-488,2 7-160,5 16-216,-5 6-72,9 18-272,0 4-400,-1 0-1024,1 1-713,-6-16-2336</inkml:trace>
  <inkml:trace contextRef="#ctx0" brushRef="#br0" timeOffset="1">138 204 16444,'-78'-30'6545,"80"34"-4329,15 2-1127,-3-5-793,12-1-120,8-4-1000,5 0-969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3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42 153 14979,'-15'37'5617,"11"-55"-4176,-6-8-801,6-4-480,0-6-40,0 5-336,4 2-488,4 9-1025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3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13283,'1'-6'10083,"7"-1"-7941,18-5-2197,20 1 464,-45 11-401,1 0 0,-1-1 0,0 1 1,0 0-1,1 0 0,-1-1 0,0 1 1,1 0-1,-1 0 0,0 1 0,0-1 1,1 0-1,-1 0 0,0 1 0,0-1 1,1 1-1,-1-1 0,0 1 0,0-1 1,0 1-1,0 0 0,0-1 1,1 1-1,-1 0 0,-1 0 0,1 0 1,0 0-1,0 0 0,0 0 0,0 0 1,-1 0-1,1 0 0,0 0 0,-1 0 1,1 1-1,-1-1 0,0 0 0,1 0 1,-1 1-1,0-1 0,0 0 1,0 1-1,1-1 0,-2 2 0,1 1-5,0 0 1,-1 0-1,0 0 0,0-1 0,0 1 0,0 0 0,0 0 0,-1-1 1,0 1-1,0-1 0,-4 7 0,0-3 18,0 3-568,23-8 31,-6-3 331,1 1 80,0-1 0,0 1 0,0 1 0,0 0 0,14 4 1,-24-5 106,0 1 1,0 0-1,0-1 1,0 1-1,1 0 1,-1 0 0,-1 0-1,1 1 1,0-1-1,0 0 1,0 1 0,-1-1-1,1 1 1,0 0-1,-1-1 1,0 1 0,1 0-1,-1 0 1,0 0-1,0 0 1,0 0 0,0 0-1,0 0 1,-1 0-1,1 1 1,0-1-1,-1 0 1,0 0 0,0 1-1,1-1 1,-1 0-1,-1 0 1,1 5 0,-2-2 40,1 1 1,-1-1-1,0 0 1,0 0-1,0 0 1,-1 0-1,1 0 0,-1-1 1,-1 1-1,1-1 1,0 0-1,-1 0 1,0 0-1,0 0 1,0-1-1,-1 1 1,-6 3-1,3-2 39,0 0 0,-1 0-1,0 0 1,0-1 0,-1-1-1,1 1 1,-1-2 0,-15 4-1,24-6-87,1 0-1,-1 0 1,0 1-1,0-1 1,1 0 0,-1 0-1,0 0 1,0 0-1,0 0 1,1 0-1,-1 0 1,0 0-1,0-1 1,0 1 0,1 0-1,-1 0 1,0-1-1,0 1 1,1 0-1,-1-1 1,0 1-1,1-1 1,-1 1 0,0-1-1,0 0 1,1 0-44,1 1 0,-1-1 0,0 0 1,0 0-1,1 0 0,-1 1 0,0-1 1,1 0-1,-1 0 0,1 1 0,-1-1 1,1 0-1,-1 1 0,1-1 0,0 1 1,-1-1-1,1 0 0,0 1 0,-1 0 1,1-1-1,0 1 0,0-1 0,1 1 1,30-18-1337,19 0 38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39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17 219 15075,'27'24'6554,"-32"-45"-3058,-1-4-1423,-2-13-1009,5 1-240,-8-5-464,4 7-448,3 8-1120,7 10-760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87 13843,'27'-86'4469,"-48"142"-1001,2-15-3235,-1 0 0,-29 42 0,44-77-51,4-8-5,8-9 86,-1 6-246,0 1 1,0 0 0,0 0-1,1 0 1,-1 1-1,1 0 1,0 0-1,8-2 1,-12 4-23,1 1 0,0-1-1,-1 1 1,1-1 0,0 1 0,-1 0 0,1 1 0,0-1 0,-1 1 0,1-1 0,0 1 0,-1 0 0,1 0 0,-1 1 0,0-1-1,1 1 1,-1-1 0,4 4 0,5 4-34,0-1 0,0 0 0,17 7 0,-24-13 29,0 0-1,1 0 1,-1-1 0,0 0 0,0 0 0,1 0-1,-1-1 1,1 0 0,-1 0 0,1 0-1,-1-1 1,6-1 0,8-1 0,8-2 174,51-17-1,-46 3-2046,-17 9 100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 10346,'11'-4'5369,"13"-2"-576,-1 3-3840,10-3-337,-4 7-904,-11-1-697</inkml:trace>
  <inkml:trace contextRef="#ctx0" brushRef="#br0" timeOffset="1">0 160 16740,'13'2'5817,"22"-4"-5289,8-1-472,8-3-1040,-7-7-825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75 256 16556,'0'-1'8465,"2"-36"-7937,-20-47-231,-4 36-353,5 9-289,3 12-871,8 7-624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13251,'1'-15'9267,"2"4"-5251,9-14-3903,-10 21 830,-1 3-862,1-1 0,-1 0 0,0 1 0,1 0 0,-1-1 0,1 1 0,-1 0 0,1 0 1,0 0-1,-1 0 0,1 0 0,0 0 0,0 0 0,0 0 0,0 1 0,0-1 0,0 1 0,-1 0 0,1-1 0,0 1 0,0 0 1,0 0-1,3 1 0,2-1 10,1 1 1,-1 1-1,0-1 1,9 4-1,-12-4-81,-1 1 0,1-1 0,-1 1 0,1-1 0,-1 1 0,0 0 0,0 0 0,1 1 0,-2-1 0,1 1 0,0-1 0,0 1 0,-1 0 0,1 0 0,1 3 0,-3-4-8,0 0 0,-1 0 1,1 1-1,-1-1 0,1 0 1,-1 0-1,0 0 0,0 0 1,0 0-1,0 0 1,0 1-1,0-1 0,0 0 1,-1 0-1,1 0 0,-1 0 1,0 0-1,0 0 0,1 0 1,-1 0-1,0 0 1,-1-1-1,1 1 0,0 0 1,0 0-1,-1-1 0,1 1 1,-3 1-1,-3 3 47,-1 0 0,0 0-1,0-1 1,0 0 0,-1 0 0,1-1-1,-13 4 1,-34 9-3057,87-15 758,15 1-482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45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68 8978,'-103'-57'5054,"77"47"-700,26 10-4305,0 0 0,0 0 0,0-1 0,0 1 0,-1 0 0,1 0-1,0 0 1,0 0 0,0 0 0,0 0 0,0 0 0,0 0 0,-1 0 0,1 0 0,0 0 0,0 0 0,0 0 0,0 0 0,0 0 0,-1 1 0,1-1 0,0 0 0,0 0-1,0 0 1,0 0 0,0 0 0,0 0 0,0 0 0,0 0 0,-1 0 0,1 0 0,0 0 0,0 1 0,0-1 0,0 0 0,0 0 0,0 0 0,0 0 0,0 0 0,0 0-1,0 1 1,0-1 0,0 0 0,0 0 0,0 0 0,0 0 0,0 0 0,0 0 0,0 1 0,0-1 0,0 0 0,0 0 0,0 0 0,0 0 0,0 0 0,0 1 0,0-1-1,0 0 1,0 0 0,0 0 0,15 17 2440,2-7-1790,0-2 0,33 12 0,-32-13-559,0 0 0,-1 1 0,20 12 1,-34-19-137,-1 1-1,0-1 1,0 1 0,1-1 0,-1 1 0,0 0 0,0 0 0,-1 0 0,1 0 0,0 1-1,-1-1 1,1 0 0,-1 1 0,0-1 0,1 1 0,-1-1 0,-1 1 0,1 0-1,0-1 1,-1 1 0,1 0 0,-1 0 0,0-1 0,0 1 0,0 0 0,0 0 0,0 0-1,-1-1 1,1 1 0,-1 0 0,0-1 0,1 1 0,-1 0 0,-1-1 0,1 1 0,0-1-1,-1 0 1,1 1 0,-1-1 0,1 0 0,-1 0 0,0 0 0,0 0 0,0 0-1,-4 2 1,-87 48-2619,85-50 491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159 236 13275,'-28'30'5176,"28"-30"-5057,0 1 1,0-1 0,0 0-1,-1 0 1,1 1 0,0-1-1,0 0 1,-1 1 0,1-1-1,0 0 1,0 0 0,-1 0-1,1 1 1,0-1 0,-1 0-1,1 0 1,0 0 0,-1 0-1,1 0 1,0 1 0,-1-1-1,1 0 1,0 0 0,-1 0-1,1 0 1,0 0 0,-1 0-1,1 0 1,0 0 0,-1 0-1,1 0 1,-1-1 0,1 1-1,0 0 1,-1 0 0,1 0-1,0 0 1,0 0 0,-1-1-1,1 1 1,0 0 0,-1 0-1,1-1 1,0 1 0,0 0-1,-1-1 1,-4-10 651,5 10-470,-2-4-186,0-1 1,0 0-1,1 0 0,0 0 1,0 1-1,1-1 1,-1 0-1,1 0 0,0 0 1,2-9-1,-1 1-587,0-1-1,-3-26 0,0 16-567,1 20 815,1 1 0,-1 0-1,0 0 1,0 0-1,-1 0 1,1 0-1,-1 0 1,0 0 0,0 0-1,0 1 1,0-1-1,-1 1 1,1-1-1,-1 1 1,-4-4 0,4 5 278,0-1 1,0 1 0,1 0 0,-2 0-1,1 1 1,0-1 0,0 0 0,0 1-1,-1 0 1,1 0 0,-6-1-1,2 2 1277,10 3 425,23 8 64,-23-10-1777,110 43 1223,-103-39-1197,1 0 0,-1 1 0,0 0 0,-1 1 0,1 0 0,-1 0 0,-1 1 0,1 0 0,7 10 0,-14-16-49,-1 0 0,1 0-1,-1 0 1,0 0 0,0 0 0,0 0-1,0 0 1,0 1 0,0-1-1,-1 0 1,1 0 0,-1 1-1,1-1 1,-1 0 0,0 1 0,0-1-1,0 0 1,0 1 0,-1-1-1,1 0 1,-1 0 0,1 1-1,-1-1 1,0 0 0,0 0 0,1 0-1,-2 1 1,1-1 0,0 0-1,0 0 1,-1-1 0,1 1-1,-1 0 1,1 0 0,-1-1 0,0 1-1,0-1 1,0 1 0,-3 1-1,-5 2 60,0 1-1,0-1 1,0-1 0,0 0-1,-1 0 1,-19 3-1,17-5-282,1 0-1,-1 0 1,0-1 0,-1-1-1,1 0 1,0-1 0,0-1-1,-16-3 1,1-3-1912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13291,'-1'13'5825,"-5"18"-2808,3 6-961,-3 14-952,0-6-327,6-4-457,1-6-456,6-13-1185,2-3-911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9546,'0'1'5657,"-3"13"192,-4 8-3568,-4 12-1153,4 10-312,-1-1-392,10-3-175,9-10-169,5-2-48,24-9-112,-2-5-128,8-16-721,-3-4-535,-16-14-1025,5 5-1615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23 13779,'18'-2'5657,"8"0"-3824,14 2-761,4-6-200,3 0-992,1 6-600,-22-6-1089,-7 6-2896</inkml:trace>
  <inkml:trace contextRef="#ctx0" brushRef="#br0" timeOffset="1">1 122 12683,'5'4'5321,"20"12"-2761,-2-13-1639,19 1-657,2-1-176,2-7-1129,7 3-487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4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17340,'7'13'6953,"11"12"-4712,8 3-1113,14 0-184,7-7-664,-5-5-360,-5-7-888,-5-4-712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14707,'-1'1'6273,"-3"2"-3504,13 0-1449,6 5-263,21-4-457,15 2-112,22-2-224,8-7-72,9 3-824,-16-1-656,-26-1-1345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13147,'0'0'5481,"5"-2"-2824,13 2-1457,22 0-376,15 0-32,25-4-264,8 0-528,-8 4-1424,-13-3-648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44 428 13771,'-44'79'5489,"49"-79"-3584,-1-11-217,15-14-240,10-11-216,11-30-415,7-5-241,5-9-416,-5 0-88,-9 21-168,4 13-304,-16 23-1305,0 13-863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13 300 12067,'14'16'2700,"-7"-9"-64,-15-18-180,5 5-2133,0 0 0,0 0-1,0 0 1,1 0 0,0 0 0,0 0 0,0-1-1,1 1 1,-1-8 0,0-61 860,2 65-962,12-132 2478,-12 141-2678,0 0 1,0 1 0,0-1-1,0 0 1,1 1-1,-1-1 1,0 0-1,0 1 1,1-1-1,-1 0 1,0 1 0,1-1-1,-1 1 1,1-1-1,-1 1 1,0-1-1,1 1 1,-1-1 0,1 1-1,0-1 1,-1 1-1,1 0 1,-1-1-1,1 1 1,0-1-1,1 1-6,0 0 0,0 0 0,-1-1 0,1 1-1,0 0 1,-1 0 0,1 1 0,0-1 0,-1 0-1,4 1 1,5 3-50,0-1 0,18 11 1,-18-9 68,7 3-89,-1 2 0,1-1 0,-2 2 0,22 18 0,-28-21-41,-1 0 0,0 0 0,-1 1 0,1 0 0,-2 1 0,1-1 0,-1 1 0,7 19 0,-11-26 60,-1 0-1,0 0 0,0 1 0,0-1 0,-1 1 0,1-1 0,-1 0 0,0 1 1,0-1-1,0 7 0,-1-7 28,0-1 0,1 0 1,-1 1-1,0-1 1,0 0-1,-1 0 0,1 0 1,0 0-1,-1 0 0,1 0 1,-1 0-1,0-1 0,1 1 1,-1 0-1,0-1 0,0 0 1,-3 2-1,-11 6 54,0-2-1,0 0 1,-1-1-1,0 0 1,0-2 0,0 0-1,-1 0 1,0-2-1,1 0 1,-30-2 0,46 0-42,-1 0 0,1 0 0,0 0 1,0 0-1,-1 0 0,1 0 0,0 0 0,0-1 1,0 1-1,0-1 0,-1 1 0,1 0 1,0-1-1,0 0 0,0 1 0,0-1 1,0 0-1,0 1 0,0-1 0,1 0 0,-1 0 1,0 0-1,0 0 0,1 0 0,-1 0 1,0 0-1,1 0 0,-1 0 0,1 0 0,-1-2 1,1 1-15,0 1 0,0-1 0,0 1 0,0-1 1,1 1-1,-1-1 0,1 1 0,-1-1 0,1 1 0,0 0 1,-1-1-1,1 1 0,0 0 0,0-1 0,0 1 0,0 0 1,0 0-1,0 0 0,0 0 0,0 0 0,0 0 0,1 0 1,-1 1-1,2-2 0,5-2-108,0 0-1,1 1 1,0 0 0,-1 1-1,1-1 1,0 2 0,0-1-1,18 1 1,-3 0-304,1 2 0,28 5 0,-27-2 90,-13-1 219,0 0-1,1-2 1,24 1-1,-35-2 149,0 0-1,0 0 1,-1-1 0,1 1-1,0-1 1,-1 1-1,1-1 1,0 0-1,-1 0 1,1 0-1,-1-1 1,1 1-1,-1-1 1,0 1-1,0-1 1,1 0 0,-1 0-1,0 1 1,0-2-1,-1 1 1,1 0-1,0 0 1,-1 0-1,2-5 1,7-18 470,-1-1 0,-1 0-1,-2 0 1,5-36 0,-10 51-220,4-19 458,-5 29-690,0 0 0,0 1 0,1-1 0,-1 0 0,0 0 0,1 0 0,-1 0-1,0 0 1,1 1 0,0-1 0,-1 0 0,1 0 0,-1 1 0,1-1-1,0 0 1,-1 1 0,1-1 0,0 1 0,0-1 0,0 1 0,-1-1-1,1 1 1,2-1 0,-3 1-34,1 0 0,0 0 0,-1 0-1,1 0 1,0 0 0,-1 0 0,1 0-1,-1 1 1,1-1 0,-1 0 0,1 0 0,0 1-1,-1-1 1,1 0 0,-1 1 0,1-1 0,-1 1-1,0-1 1,1 0 0,-1 1 0,1-1-1,-1 1 1,0-1 0,1 1 0,-1-1 0,0 1-1,1 0 1,-1-1 0,0 1 0,0-1 0,0 1-1,0-1 1,1 2 0,2 23-58,-3-24 42,11 126-3617,-8-82 1054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38 17484,'-49'-6'6273,"72"-1"-4753,11-4-1624,10 7-312,-4 0-632,1-2-536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4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11090,'9'36'7221,"-9"-36"-7115,-4-12 642,15-109 1929,-2 37-1719,-8 66-819,1-11 365,-2 29-501,0 0 0,0 0 0,0 0 0,0 0 0,0 0 0,0 0 0,0 0 0,0 0 1,0-1-1,1 1 0,-1 0 0,0 0 0,0 0 0,0 0 0,0 0 0,0 0 0,0 0 0,0 0 0,0 0 0,0 0 0,0 0 1,0 0-1,0 0 0,0 0 0,1 0 0,-1 0 0,0 0 0,0 0 0,0 0 0,0 0 0,0 0 0,0 0 0,0 0 0,0 0 1,0 0-1,0 0 0,0 0 0,1 0 0,-1 0 0,0 0 0,0 0 0,0 0 0,0 0 0,0 0 0,0 0 0,0 0 0,0 0 1,0 0-1,0 0 0,0 0 0,0 0 0,1 0 0,-1 0 0,0 0 0,0 0 0,0 1 0,0-1 0,0 0 0,0 0 1,0 0-1,0 0 0,0 0 0,0 0 0,0 0 0,0 0 0,0 0 0,0 0 0,0 1 0,0-1 0,7 18 89,-4-6-68,1 0 0,0-1-1,1 0 1,0 0-1,1 0 1,0 0 0,14 16-1,-17-23-25,1 0 0,0 0-1,0-1 1,0 1 0,1-1-1,-1 0 1,1 0 0,0-1-1,0 1 1,0-1 0,0 0 0,0 0-1,0-1 1,0 1 0,1-1-1,-1 0 1,0-1 0,1 1-1,10-2 1,-10 1-3,0 0 0,0-1 0,-1 0 0,1-1 0,0 1 0,0-1 0,-1 0 0,1-1-1,-1 1 1,0-1 0,1 0 0,-1-1 0,-1 1 0,1-1 0,0 0 0,-1 0 0,6-7 0,-4 4 26,-1-1 1,0 0-1,0-1 0,-1 1 1,0-1-1,-1 0 1,0 0-1,0 0 0,3-17 1,-6 26-10,-1-1 0,1 1 0,0 0-1,0 0 1,0 0 0,0 0 0,0-1 0,0 1 0,0 0 0,0 0 0,0 0 0,0-1 0,0 1 0,0 0 0,0 0 0,0 0-1,0-1 1,0 1 0,0 0 0,0 0 0,0 0 0,1 0 0,-1-1 0,0 1 0,0 0 0,0 0 0,0 0 0,0 0 0,0 0-1,0-1 1,1 1 0,-1 0 0,0 0 0,0 0 0,0 0 0,0 0 0,0 0 0,1 0 0,-1 0 0,0 0 0,0-1-1,0 1 1,0 0 0,1 0 0,-1 0 0,0 0 0,0 0 0,0 0 0,1 0 0,-1 0 0,0 0 0,0 0 0,1 1 0,5 11 388,5 20 83,-5-6-294,12 40 179,-17-61-610,1-1 0,0 1 0,0-1 0,1 0 0,-1 0 0,1 0 0,0 0 0,0 0 0,0-1 0,0 1 0,5 3 0,9 4-2054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178 103 12499,'27'-85'4609,"-25"70"-2786,-6 12-747,-5 10 268,-10 14-777,2 1 0,0 1 1,1 1-1,-15 31 0,-32 46-299,35-71 243,25-27-172,4-4-22,15-15 29,-12 13-335,0 0-1,0 0 1,0 0-1,0 0 0,1 0 1,0 1-1,-1 0 1,1 0-1,0 0 1,0 1-1,0-1 0,0 1 1,0 1-1,0-1 1,0 1-1,0-1 1,0 1-1,1 1 0,-1-1 1,0 1-1,0 0 1,0 0-1,0 0 1,0 1-1,-1 0 0,1 0 1,7 4-1,-4-2-63,6 3 136,0-1 0,23 7 0,-32-12-233,0 0-1,0 0 1,0-1 0,1 1-1,-1-1 1,0 0 0,0 0-1,1-1 1,-1 0 0,0 0-1,7-2 1,13-7-1609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3 189 15731,'32'12'6170,"-41"-32"-4242,2 3-880,-2-19-736,2 1-232,4-7-880,3-9-664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68 17228,'-1'-8'1015,"1"4"-500,0 1 0,-1-1 0,1 1 0,1-1 0,-1 1 0,0-1 0,2-3 0,-2 6-387,1 0 0,-1 0 0,1 0 0,0 0 0,0 0 0,-1 0 0,1 0 0,0 0 0,0 0 0,0 0 0,0 0 1,0 1-1,0-1 0,0 0 0,0 1 0,0-1 0,1 1 0,-1-1 0,0 1 0,0-1 0,0 1 0,1 0 0,1-1 0,15-2 543,0 0 1,1 1-1,-1 0 0,26 2 1,-38 1-637,-1-1 0,0 1 1,1 0-1,-1 0 1,0 0-1,1 1 0,-1 0 1,0 0-1,0 0 1,0 1-1,-1-1 1,1 1-1,0 0 0,-1 1 1,0-1-1,0 1 1,0 0-1,0 0 1,4 6-1,-7-8-33,1 0 1,-1 0-1,0 1 1,1-1-1,-1 0 1,0 1-1,-1-1 1,1 1-1,0-1 1,-1 1-1,1 0 1,-1-1-1,0 1 0,0-1 1,0 1-1,0 0 1,-1-1-1,1 1 1,-2 4-1,1-4 6,-1 1 0,0-1 0,0 0 0,0 1 0,0-1 0,-1 0 0,1 0 0,-1 0 0,0-1 0,0 1 0,-6 3 0,-1 1 5,0-1-1,-1-1 0,0 0 1,0 0-1,0-1 0,0-1 1,-15 3-1,17-4-75,-1-1 0,1 0 0,0 0 1,-1-1-1,1 0 0,0-1 0,-10-2 0,17 3-19,0-1 0,1 1 0,-1-1 0,0 1 0,1-1 0,-1 0 0,1 0 0,-1 0 0,1 0 0,-1 0 0,1 0 0,0 0 0,0 0 0,-1-1-1,0-1 1,2 3 24,0 0 0,-1-1 0,1 1-1,0-1 1,0 1 0,0-1 0,0 1-1,0-1 1,-1 1 0,1 0 0,0-1-1,0 1 1,0-1 0,0 1 0,0-1-1,0 1 1,1-1 0,-1 1 0,0-1-1,0 1 1,0 0 0,0-1 0,1 0-1,0 0-67,-1 0 0,1 0 0,0 1 0,0-1 0,0 0 0,0 0 0,0 1 0,0-1 0,0 0 0,0 1 0,0-1 0,0 1 0,2-1 0,34-6-1348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18164,'46'50'7041,"-52"-80"-4784,1-14-1329,-1-9-208,6 9-592,8 7-672,10 15-1496,2 12-1049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4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166 252 12859,'-7'3'908,"5"-2"-520,1-1 1,-1 1-1,0 0 0,1 0 0,-1-1 0,0 1 0,1-1 1,-1 0-1,0 1 0,0-1 0,-1 0 0,2 0-216,0-1 0,0 1 0,1-1 0,-1 1 0,0-1 1,1 0-1,-1 1 0,1-1 0,-1 0 0,0 0 0,1 1 0,0-1 0,-1 0 0,1 0 0,-1 0 0,1 1 0,0-1 0,0 0 0,0 0 0,-1 0 0,1 0 0,0 0 0,0 0 0,0 1 0,0-1 0,0 0 0,0 0 0,1-1 0,-2-33 1826,1 8-345,-6-50 0,5 70-1418,-1 0 1,1 0 0,-1 0-1,-1 0 1,1 1 0,-1-1-1,-1 1 1,1-1 0,-1 1-1,0 0 1,0 0 0,-5-5-1,8 11-231,1 0-1,0 0 0,0 0 0,0 0 1,-1 0-1,1 0 0,0 0 0,0 0 1,0-1-1,0 1 0,0 0 1,-1 0-1,1 0 0,0 0 0,0 0 1,0-1-1,0 1 0,0 0 0,0 0 1,0 0-1,0 0 0,0-1 0,-1 1 1,1 0-1,0 0 0,0 0 0,0 0 1,0-1-1,0 1 0,0 0 0,0 0 1,0 0-1,0-1 0,0 1 0,0 0 1,0 0-1,1 0 0,-1-1 0,0 1 1,0 0-1,0 0 0,0 0 0,0 0 1,0 0-1,0-1 0,0 1 0,1 0 1,-1 0-1,0 0 0,0 0 0,0 0 1,0-1-1,0 1 0,1 0 0,-1 0 1,0 0-1,0 0 0,0 0 0,0 0 1,1 0-1,-1 0 0,0 0 0,19 0 1,6 2-39,0 2 1,1 0 0,-2 2 0,35 12-1,-52-15 0,1 0-1,-1 0 0,0 1 1,0 0-1,0 0 0,0 1 1,-1-1-1,0 2 1,0-1-1,0 1 0,-1-1 1,0 2-1,0-1 0,0 0 1,-1 1-1,1 0 1,-2 0-1,5 11 0,-7-15 35,0 0 0,0 0 1,0 0-1,-1 1 0,1-1 0,-1 0 0,0 1 0,0-1 0,0 0 0,0 1 0,0-1 0,-1 0 0,0 1 0,1-1 0,-1 0 0,0 0 0,-1 0 0,1 0 1,-3 5-1,1-4 10,-1 0 1,1 0 0,-1-1 0,0 1 0,0-1 0,0 1-1,-1-1 1,1-1 0,-1 1 0,1-1 0,-7 3-1,-10 2 9,0-1 0,-1 0 0,1-2 0,-36 3-1,54-6-24,-77 4-307,71-5 42,1 0 1,-1-1-1,0 0 0,0 0 1,1-1-1,-15-5 0,22 7 233,1 0 0,-1 0 0,1 0 0,-1-1-1,1 1 1,0 0 0,-1 0 0,1-1 0,-1 1-1,1-1 1,0 1 0,-1 0 0,1-1 0,0 1 0,-1-1-1,1 1 1,0-1 0,-1 1 0,1-1 0,0 1 0,0-1-1,0 1 1,-1-2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116 200 12723,'-2'0'208,"1"0"0,-1 0 1,0 0-1,0 0 1,1-1-1,-1 1 0,0 0 1,0-1-1,1 1 0,-1-1 1,0 0-1,1 1 1,-1-1-1,1 0 0,-1 0 1,1 0-1,-1 0 0,1 0 1,0-1-1,-3-2 0,3 0-104,-1 0 0,1 0 0,0 0 0,0 0 0,1-1 1,-1 1-1,1 0 0,0-8 0,0-6 61,1 5 275,-1 1 0,-1-1 0,0 1-1,-1-1 1,0 1 0,-1-1-1,-7-19 1,46 48 1236,33 2-1532,-48-14-92,-1 1 0,1 1 1,-2 1-1,1 1 0,26 13 1,-45-20-36,1 0-1,-1 0 1,0 0 0,1 0 0,-1 1-1,0-1 1,0 0 0,0 0 0,0 1-1,0-1 1,0 1 0,0-1 0,0 1-1,0-1 1,-1 1 0,1-1 0,-1 1-1,1 0 1,-1-1 0,0 1 0,0 0-1,1-1 1,-1 1 0,0 0 0,-1-1-1,1 1 1,0 0 0,0-1 0,-1 1-1,1 0 1,-1-1 0,1 1 0,-1 0 0,0-1-1,1 1 1,-1-1 0,0 0 0,-2 3-1,-3 4 94,0-1-1,0 0 1,-1 0 0,0 0-1,-9 6 1,2-2 17,0-2 1,0 1 0,-1-2 0,0 0-1,-27 10 1,33-15-100,-1 0 0,1-1 0,0 0 0,-1 0 0,0-1 0,1 0 0,-1-1 0,1 0-1,-1-1 1,0 1 0,-14-5 0,22 5-39,1 0-1,0-1 0,-1 1 0,1 0 1,0-1-1,-1 0 0,1 1 1,0-1-1,0 0 0,0 1 1,-1-1-1,1 0 0,0 0 0,0 0 1,0 0-1,0 0 0,1 0 1,-1 0-1,-1-3 0,1 3-17,1 0 0,0 0 0,0 0-1,0-1 1,0 1 0,0 0 0,0 0 0,0 0-1,0 0 1,0-1 0,1 1 0,-1 0 0,0 0-1,1 0 1,-1 0 0,1 0 0,-1 0 0,2-2-1,1-1-88,0 0-1,0 0 1,0 1-1,1-1 1,-1 1-1,1 0 1,0-1 0,0 2-1,8-5 1,7-2-682,0 1 0,1 1 0,31-7 1,-40 12 456,1 0 0,0 0 1,0 1-1,0 1 1,-1 0-1,1 1 0,22 3 1,-29-2 400,0 0 1,0 0-1,-1 1 1,1 0-1,-1 0 1,1 0-1,-1 0 0,0 1 1,0-1-1,0 1 1,-1 0-1,5 7 1,19 17 501,-17-20-365,1 1 1,0-2-1,0 1 1,1-2-1,0 1 1,23 8-1,-30-14-155,1 1 1,-1-1-1,0 1 0,1-2 1,-1 1-1,1 0 0,-1-1 0,0 0 1,1-1-1,-1 1 0,1-1 0,-1 0 1,0 0-1,1-1 0,-1 1 1,0-1-1,0 0 0,0-1 0,8-4 1,-11 5-136,0 0 0,0 0 0,0 0 1,-1-1-1,1 1 0,0 0 0,-1-1 0,0 1 1,1-1-1,-1 0 0,0 1 0,-1-1 1,1 0-1,1-5 0,0-1-516,5-13-981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15379,'57'-6'8333,"-37"5"-7966,-1 1 0,1 0 0,0 1 0,35 7 0,-53-8-403,0 0-1,-1 1 1,1-1 0,0 1 0,-1-1 0,1 1-1,0 0 1,-1 0 0,1 0 0,-1 0-1,1 0 1,-1 0 0,1 0 0,-1 0 0,0 0-1,0 1 1,1-1 0,-1 0 0,1 3-1,-2-3-38,0 1-1,0-1 0,0 1 1,0-1-1,0 0 0,0 1 1,0-1-1,-1 1 0,1-1 1,-1 0-1,1 1 0,-1-1 1,1 0-1,-1 0 0,0 1 1,0-1-1,1 0 0,-1 0 1,0 0-1,0 0 1,0 0-1,0 0 0,0 0 1,0 0-1,-1-1 0,0 2 1,-11 6-174,1 0 0,-1-1 0,0 0 0,-1-1 0,1-1 0,-1 0 0,0-1 0,-26 5 0,13-3 592,24-6-186,0 1 0,0 0-1,0 0 1,1 0 0,-1 0 0,0 0 0,0 1 0,0-1 0,-4 4 0,7-4-129,0-1 0,0 0 0,0 0 0,-1 1-1,1-1 1,0 0 0,0 0 0,0 1 0,0-1 0,0 0 0,0 0 0,0 1 0,0-1 0,-1 0 0,1 1 0,0-1 0,0 0 0,0 1-1,0-1 1,1 0 0,-1 0 0,0 1 0,0-1 0,0 0 0,0 1 0,0-1 0,0 0 0,0 0 0,0 1 0,1-1 0,-1 0 0,0 0 0,0 1-1,1-1 1,19 11 6,8-1-855,15-1-551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13835,'76'-36'4624,"-75"35"-4516,-1 1 0,1-1 0,0 1 0,0-1 0,-1 1 0,1 0 0,0-1 0,0 1 0,0 0 1,-1 0-1,1-1 0,0 1 0,0 0 0,0 0 0,0 0 0,0 0 0,-1 0 0,1 0 0,0 0 1,0 1-1,0-1 0,0 0 0,-1 0 0,1 1 0,0-1 0,0 0 0,0 1 0,-1-1 0,2 2 1,-1-1-10,-1 0 0,1 0 0,-1 0 0,0 0 0,0 0 0,1 0 0,-1 1 0,0-1 0,0 0 0,0 0 0,0 0 0,-1 3 0,1-1 262,0 7-117,-1-1-1,-1 0 1,1 0-1,-1 0 1,-1-1-1,1 1 0,-2 0 1,-6 13-1,4-11-158,0 0-1,-1 0 0,0-1 0,0 0 1,-16 17-1,15-20 500,14-11 94,13-8-486,-10 8-216,1 0 0,-1 0 0,1 1 0,0 1 0,0-1 0,0 1 0,0 1 1,0 0-1,1 1 0,18 1 0,-16 0-649,0 1 0,0 1 0,0 0 0,21 9 0,-14-8-1387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12083,'0'0'4713,"10"5"-3376,39 10-350,-27-9-829,-7-1-78,0 0 0,0-1 1,0-1-1,0-1 1,1 0-1,0-1 1,-1 0-1,27-3 1,-31 1-57,0-1 0,-1 1 0,1-2 0,0 0 0,-1 0 0,0-1 1,0 0-1,0-1 0,16-9 0,-25 13-17,0 0 0,0 0 0,0 0 0,0 0 0,0 0 0,0 0 0,-1 0 0,1 0 1,0 0-1,0 0 0,-1 0 0,1-1 0,-1 1 0,1 0 0,-1-1 0,1 1 0,-1 0 0,0-1 0,0 1 0,0 0 0,0-3 0,0 1 20,-1 0 1,1 0-1,-1 0 0,0 0 0,0 0 0,0 0 0,-1 0 0,1 0 1,-3-3-1,-4-6 137,-1 0 0,-1 0 1,-13-11-1,18 18-88,-31-29 466,22 21-79,0 0 0,-14-19 0,27 31-413,0 0 0,0 0-1,0 0 1,0-1-1,1 1 1,-1 0-1,1 0 1,-1-1 0,1 1-1,-1-1 1,1 1-1,0 0 1,-1-1 0,1 1-1,0-1 1,0 1-1,0-1 1,0 1 0,1-1-1,-1 1 1,0 0-1,1-1 1,0-1 0,0 0-26,1 0 1,0 1 0,-1-1 0,1 1 0,0-1 0,0 1-1,1 0 1,-1 0 0,0 0 0,5-3 0,0 0-54,0 1 1,1 0-1,-1 1 0,1 0 1,0 0-1,0 0 1,12-1-1,-18 4 19,-1-1 1,1 1-1,-1 0 0,0 0 0,1 0 0,-1 1 1,1-1-1,-1 0 0,0 0 0,1 1 0,-1-1 0,1 1 1,-1-1-1,0 1 0,0 0 0,1-1 0,-1 1 1,0 0-1,0 0 0,0 0 0,0 0 0,0 0 0,0 0 1,0 0-1,0 0 0,-1 0 0,1 1 0,0-1 1,0 0-1,-1 0 0,1 1 0,-1-1 0,0 1 1,1-1-1,-1 0 0,0 3 0,2 6 27,-1 0 1,-1 1-1,0-1 0,-1 13 1,-1 2 70,2-19-58,1 0-1,-1 0 1,1 0-1,0 0 1,0 0-1,1 0 0,0-1 1,0 1-1,0 0 1,1-1-1,0 0 1,6 9-1,-6-10-10,1 0-1,0 0 1,0 0-1,1-1 1,-1 0-1,1 0 1,0 0-1,0 0 1,0-1-1,0 0 0,0 0 1,0 0-1,0-1 1,8 2-1,-4-2-20,0 0 1,0-1-1,0 0 0,0 0 0,0-1 0,0 0 0,-1 0 0,1-1 0,0 0 0,-1-1 0,13-5 0,-17 7-111,0-1-1,-1 1 0,1-1 0,-1 0 1,0 0-1,0 0 0,0-1 1,0 1-1,0-1 0,0 1 0,-1-1 1,1 0-1,-1 0 0,0 0 1,0 0-1,0-1 0,0 1 0,0-1 1,-1 1-1,1-1 0,-1 1 1,0-1-1,0 0 0,-1 0 1,1 1-1,-1-1 0,0 0 0,0-7 1,-9-31-3296,4 23 444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64 117 12635,'69'46'5185,"-90"-24"-2665,4-4-471,-7-11-161,-7-10 17,11-18-473,3-9-176,14-17-600,14 2-240,12 9-328,-8 11-112,11 22 8,1 13-104,-6 11-384,0 6-440,-20 5-1176,-4-2-737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4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9962,'-4'-5'13203,"16"10"-12435,12 16-480,35 32-176,-40-36-704,-2-9-480,-9-7-937,3-1-327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122 243 15139,'-91'56'5946,"80"-90"-3986,1-16-1208,4-9-224,4 3-344,1 9-312,1 17-840,0 8-560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4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13859,'1'-9'9701,"3"-3"-9098,0 1 422,-1 3-663,-2 3-203,0 0 1,1 0-1,0 1 0,0-1 0,0 1 1,0 0-1,1-1 0,-1 1 0,1 0 1,0 1-1,1-1 0,-1 0 0,0 1 1,1 0-1,5-4 0,0 2-29,0 0 0,0 1 0,0 0 1,1 0-1,0 1 0,0 0 0,-1 1 0,2 0 0,-1 1 0,0 0 0,0 0 0,0 1 1,16 2-1,-24-2-129,-1 1 1,1-1-1,0 1 1,-1-1-1,1 1 1,0 0-1,-1 0 1,1-1-1,-1 1 1,1 0-1,-1 0 1,0 0 0,1 1-1,-1-1 1,0 0-1,0 0 1,0 1-1,0-1 1,0 1-1,0-1 1,0 1-1,0-1 1,0 1-1,-1-1 1,1 1-1,-1 0 1,1 0-1,-1-1 1,0 1-1,0 0 1,0-1-1,0 1 1,0 0 0,0 0-1,0-1 1,0 1-1,-1 2 1,-1 2-7,1 0 0,-1 0 0,0 0 1,-1 0-1,1-1 0,-1 1 1,-1-1-1,1 0 0,-8 10 0,3-7-64,0 0-1,0 0 1,-1 0-1,0-1 1,0 0-1,-1-1 1,0 0-1,0 0 1,0-1-1,-1-1 1,0 0-1,0 0 1,0-1-1,0 0 1,-17 1-1,20-3-663,12-1-1477,6 0-268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10298,'0'0'252,"0"1"0,0-1-1,1 0 1,-1 0 0,0 1 0,1-1-1,-1 0 1,0 0 0,1 1 0,-1-1-1,0 0 1,1 0 0,-1 0 0,0 1-1,1-1 1,-1 0 0,1 0 0,-1 0-1,0 0 1,1 0 0,-1 0 0,1 0-1,-1 0 1,0 0 0,1 0 0,-1 0-1,1 0 1,-1 0 0,0 0-1,1 0 1,-1-1 0,0 1 0,1 0-1,0-1 1,8-14 3573,0-24-1369,-9 39-2297,6-65 1915,-3-98-1,-3 157-2043,1 0 1,-1 0 0,1 0-1,0 0 1,0 0 0,1 0 0,-1 1-1,5-9 1,-5 12-37,-1 0 1,1 1-1,0-1 0,0 0 1,0 1-1,0-1 0,1 1 1,-1 0-1,0-1 0,1 1 1,-1 0-1,0 0 0,1-1 1,0 1-1,-1 1 1,1-1-1,-1 0 0,1 0 1,0 0-1,0 1 0,0-1 1,-1 1-1,1 0 0,0-1 1,0 1-1,0 0 0,0 0 1,0 0-1,2 1 0,-2-1-5,-1 1-1,0-1 1,0 1-1,0 0 1,1 0-1,-1 0 0,0-1 1,0 1-1,0 0 1,0 0-1,-1 0 1,1 0-1,0 1 0,0-1 1,-1 0-1,1 0 1,0 0-1,-1 1 1,1-1-1,-1 0 1,0 1-1,1-1 0,-1 0 1,0 1-1,0-1 1,0 0-1,0 1 1,0-1-1,0 1 0,-1 1 1,1 3-28,0 0 0,-1-1 0,0 1 0,0 0 0,-4 9 0,-34 44-259,35-51 260,-14 22-41,17-29 80,0 1 1,0-1-1,0 0 0,0 0 1,0 0-1,0 0 1,0 0-1,-1 0 1,1 0-1,0 0 1,-1 0-1,1-1 1,0 1-1,-1 0 1,1-1-1,-4 1 0,4 1-123,6 1 27,9 4-137,-1-3-223,0-1-1,0 0 1,1-1 0,-1 0-1,0-1 1,1-1-1,19-1 1,95-19-4200,-97 13 3450,-1 2 0,1 1-1,56-1 1,-82 6 1169,1-1 0,-1 1 1,0 0-1,0 0 0,0 1 0,0 0 0,4 2 0,-8-4 74,0 1 0,0-1 0,0 1 0,0-1 0,0 1 0,0 0 0,0-1 0,0 1 0,0 0 0,0 0 0,0-1 0,-1 1 0,1 0 0,0 0 0,0 0 0,-1 0 0,1 0 0,-1 0 0,1 0-1,-1 0 1,0 0 0,1 1 0,-1-1 0,0 0 0,0 0 0,0 0 0,1 0 0,-1 0 0,0 1 0,-1-1 0,1 0 0,0 0 0,0 0 0,0 0 0,-1 0 0,0 2 0,-1 0 183,0 0-1,0 0 1,0 0 0,-1 0 0,1-1-1,-1 1 1,0-1 0,0 1 0,0-1 0,0 0-1,0 0 1,0-1 0,-1 1 0,-3 1-1,-50 16 2841,51-17-2686,0-1 0,-1 0 0,1 0 0,0 0 1,0-1-1,0 1 0,0-2 0,-1 1 0,1-1 0,0 0 1,-11-3-1,13 2-260,0 1 1,0-1 0,0 0-1,0-1 1,1 1-1,-1-1 1,1 0 0,0 1-1,0-1 1,0-1-1,0 1 1,0 0 0,1-1-1,-1 1 1,1-1-1,0 0 1,-2-6 0,2 7-107,0-1 1,1 0 0,0 0 0,0 0-1,0 0 1,0 0 0,1-1-1,0 1 1,-1 0 0,2 0 0,-1 0-1,1-7 1,0 9-60,-1 0-1,1 1 1,0-1-1,0 0 1,0 0-1,0 1 1,0-1-1,0 0 1,0 1-1,0-1 1,1 1-1,-1 0 1,1-1-1,-1 1 1,1 0-1,-1 0 1,1 0-1,0 0 1,-1 0-1,1 0 1,0 0-1,0 1 1,0-1-1,0 1 1,0-1-1,0 1 1,0 0-1,2-1 1,39 2-1577,10 5-663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52 12019,'-15'-46'4210,"15"46"-4156,0 0 0,0-1 0,0 1 0,-1 0 0,1-1 0,0 1 0,0 0 0,-1-1 0,1 1 0,0 0 0,-1-1-1,1 1 1,0 0 0,-1 0 0,1 0 0,0-1 0,-1 1 0,1 0 0,0 0 0,-1 0 0,1 0 0,-1 0 0,1 0 0,-1 0 0,1 0 0,0 0 0,-1 0 0,1 0 0,-1 0 0,1 0 0,0 0 0,-1 0 0,1 0 0,-1 0 0,1 0 0,0 0 0,-1 1 0,1-1 0,0 0 0,-1 1 0,-13 11 785,12-9-656,-5 4 107,1 1 1,-1 0-1,1 0 0,1 0 0,0 1 0,0 0 1,-5 13-1,9-19-273,0-1 1,1 0-1,-1 0 1,1 1-1,-1-1 1,1 1-1,0-1 1,0 0-1,0 1 1,0-1-1,0 1 1,0-1-1,1 0 1,-1 1-1,1-1 1,0 0-1,0 0 1,0 1-1,0-1 1,0 0-1,0 0 1,0 0-1,1 0 1,-1 0-1,1 0 1,-1-1-1,1 1 1,0 0-1,0-1 0,0 1 1,0-1-1,0 0 1,0 0-1,0 0 1,4 2-1,12 3-50,0-1 0,0-1 0,0 0 0,0-1 0,1-1 0,-1-1 0,29-2 0,-38 1-46,1-1-1,-1 0 0,0-1 0,1 0 0,13-5 0,-20 6 82,0 0 0,0 0 0,0 0 0,0-1 0,-1 1-1,1-1 1,-1 1 0,1-1 0,-1 0 0,1 0 0,-1 0 0,0-1-1,0 1 1,0 0 0,0-1 0,-1 0 0,1 1 0,-1-1 0,1 0-1,0-3 1,-1 5 8,-1 1 0,0 0-1,0 0 1,0-1-1,0 1 1,1 0 0,-1 0-1,0-1 1,0 1-1,0 0 1,0 0 0,0-1-1,0 1 1,0 0-1,0-1 1,0 1 0,0 0-1,0 0 1,0-1-1,0 1 1,0 0 0,0-1-1,0 1 1,0 0-1,0 0 1,0-1 0,0 1-1,0 0 1,-1 0-1,1-1 1,0 1 0,0 0-1,0 0 1,0-1-1,-1 1 1,1 0 0,0 0-1,0 0 1,0-1-1,-1 1 1,1 0 0,0 0-1,0 0 1,-1 0-1,1 0 1,0-1 0,-1 1-1,1 0 1,0 0 0,-1 1 24,0-1 1,0 0 0,1 1 0,-1-1-1,1 1 1,-1 0 0,0-1 0,1 1 0,-1-1-1,1 1 1,-1 0 0,1-1 0,0 1 0,-1 0-1,1 0 1,0-1 0,-1 1 0,1 0 0,0 0-1,0 0 1,-1 3-5,0-1-1,0 1 1,0 0-1,1-1 1,0 1-1,0 0 1,0-1-1,0 1 1,0-1-1,1 1 1,0 0-1,0-1 1,0 1-1,0-1 1,0 1 0,1-1-1,-1 0 1,1 0-1,0 0 1,0 0-1,0 0 1,0 0-1,1 0 1,-1 0-1,5 3 1,-2-3-115,1 1 1,-1-1 0,1 0-1,0 0 1,0-1 0,0 0-1,0 0 1,1 0 0,-1-1-1,0 0 1,1 0 0,-1 0-1,12-1 1,-14 0-267,1-1-1,0 1 1,-1-1 0,1 0 0,0 0-1,-1 0 1,7-3 0,1-4-1496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20 12979,'26'-11'4903,"14"5"-3659,-17 4-724,24 1-360,-47 1-183,1 0 1,-1 0-1,0 0 1,0 0-1,1 0 1,-1 0-1,0 0 1,0 0-1,1 0 1,-1 1 0,0-1-1,0 0 1,0 0-1,1 0 1,-1 0-1,0 0 1,0 0-1,1 1 1,-1-1-1,0 0 1,0 0 0,0 0-1,0 1 1,1-1-1,-1 0 1,0 0-1,0 0 1,0 1-1,0-1 1,0 0-1,0 0 1,0 1 0,0-1-1,0 0 1,0 1-1,-3 11-800,-12 10-623,10-16 1206,-1-1 1,0 0 0,0 0 0,-1 0 0,1-1 0,-1 0-1,0-1 1,0 1 0,-14 3 0,-9 2 705,-35 6 1,24-6 1456,31-5-359,12 0-479,15 2-191,-15-5-890,11 2-6,1 0 1,0 0-1,15 0 0,16-1-934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5 230 11634,'0'0'236,"-1"1"0,1-1 0,0 0 0,-1 1 0,1-1 0,0 0 0,-1 1 0,1-1 0,0 1 0,0-1 0,-1 0 0,1 1 0,0-1 0,0 1 0,0-1 0,0 1 0,-1-1 0,1 1 0,0-1 0,0 1 0,0-1 0,0 1 0,0-1 0,0 1 0,0-1 0,1 1 0,-1-1 0,0 1-1,0-1 1,0 1 0,1 0 0,14 10 1814,23-1-1626,-24-9-281,1 0-1,0-1 1,0-1-1,0 0 1,-1-1-1,1-1 1,26-8 0,-40 11-132,0 0 0,0-1 0,0 1 1,0-1-1,0 1 0,0-1 0,0 0 1,0 1-1,0-1 0,-1 0 0,1 1 1,0-1-1,0 0 0,0 0 0,-1 0 1,1 0-1,0 0 0,-1 0 0,1 0 1,-1 0-1,1 0 0,-1 0 0,0 0 1,1 0-1,-1-2 0,0 1 41,0 0-1,-1 0 1,1 0-1,-1 0 1,1 0-1,-1 0 1,0 0-1,0 0 1,0 0-1,0 1 1,0-1-1,0 0 1,-2-1-1,-5-6 390,0 1 0,0 0 0,-18-12 0,-3 2 432,-22-16 512,47 31-1263,1 0 0,0 0 0,-1 0 0,1 0 0,0 0 0,1-1 0,-1 0 0,1 1 0,-1-1 0,-1-6 0,3 9-120,1 0-1,0 0 1,0 0 0,0 0 0,0-1 0,0 1-1,0 0 1,0 0 0,0 0 0,0 0 0,0 0-1,1-1 1,-1 1 0,1 0 0,-1 0 0,0 0-1,1 0 1,0 0 0,-1 0 0,1 0 0,0 0-1,-1 0 1,1 1 0,0-1 0,0 0 0,0 0-1,0 1 1,0-1 0,1 0 0,3-2-168,0 0 0,0 0 1,0 1-1,10-4 0,-2 3-540,0 0-1,1 0 1,-1 2 0,0-1-1,20 2 1,24 6-4998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10658,'55'25'8261,"-43"-21"-8163,0-1 1,1 0-1,-1-1 0,1 0 1,-1 0-1,1-2 1,0 1-1,21-4 0,-33 3-59,1 0-1,-1 0 0,0 0 1,1 0-1,-1 0 0,0-1 1,0 1-1,1 0 0,-1-1 1,0 1-1,0-1 0,0 0 1,0 1-1,1-1 0,-1 0 1,0 1-1,0-1 0,0 0 1,-1 0-1,1 0 0,0 0 1,0 0-1,0 0 0,-1 0 1,1 0-1,0-1 0,-1 1 1,1 0-1,-1 0 1,0 0-1,1-1 0,-1 1 1,0 0-1,0-1 0,0 1 1,0 0-1,0 0 0,0-1 1,0 1-1,0 0 0,0-1 1,-1-1-1,-1-4 383,0 1 0,-1-1 0,1 1 0,-2 0 0,1 0 0,-6-9 0,1 5 122,-1 0 1,0 0 0,0 0-1,-1 1 1,-1 1-1,1 0 1,-14-8 0,-9-7 593,32 22-1105,0 0 0,0 1 0,0-1 0,0 0 0,0 0 0,0 0 0,0 0 0,0 0 0,0 0 0,0 0 0,0 0 0,0 0 0,1 0 0,-1 0 0,1 0 0,-1-1 0,1 1 0,-1 0 0,0-3 0,2 3-41,0-1 0,-1 1 1,1-1-1,0 1 0,0-1 0,0 1 1,0-1-1,0 1 0,0 0 0,0-1 0,0 1 1,0 0-1,1 0 0,-1 0 0,0 0 0,1 0 1,1-1-1,4-2-258,-1 1 1,1-1 0,0 1 0,0 0-1,0 1 1,1 0 0,-1 0-1,0 0 1,1 1 0,-1 0-1,1 1 1,0-1 0,-1 2-1,1-1 1,-1 1 0,1 0-1,-1 0 1,1 1 0,11 5-1,8 2-1087,-1 1-1,0 1 0,0 2 0,-2 1 1,1 0-1,38 32 0,-60-43 1501,-1-1 0,1 0 0,-1 1 1,1-1-1,-1 1 0,0 0 0,0 0 0,0-1 0,-1 1 1,1 1-1,-1-1 0,0 0 0,1 0 0,-1 0 0,-1 1 1,1-1-1,0 0 0,-1 8 0,0-9 140,-1 1 0,1 0 1,-1 0-1,0 0 0,0-1 0,0 1 0,-1 0 0,1-1 1,-1 1-1,1-1 0,-1 0 0,0 1 0,0-1 1,0 0-1,0 0 0,0 0 0,0 0 0,-1-1 1,1 1-1,-1-1 0,1 1 0,-4 0 0,2 0-104,1 0 0,-1 0 1,0-1-1,0 0 0,1 0 0,-1 0 0,0 0 0,0 0 0,0-1 0,-1 0 0,1 0 0,0 0 0,0 0 0,0-1 1,0 1-1,0-1 0,0 0 0,0 0 0,1-1 0,-1 1 0,0-1 0,1 0 0,-1 0 0,1 0 0,-1 0 0,1-1 0,0 1 1,0-1-1,0 0 0,0 0 0,1 0 0,-1 0 0,1 0 0,-3-4 0,3 2-150,-1 1 0,0-1 0,1 0 1,0 1-1,0-1 0,1 0 0,-1 0 0,1-1 0,0 1 0,1 0 1,-1 0-1,1 0 0,0-1 0,0 1 0,0 0 0,1 0 0,0 0 0,0-1 1,0 1-1,1 0 0,0 0 0,0 1 0,0-1 0,0 0 0,1 1 0,3-5 1,-5 7-93,1 0 1,0 0-1,-1 0 1,1 1-1,0-1 1,0 1-1,0 0 1,0-1 0,0 1-1,1 0 1,-1 0-1,0 0 1,0 1-1,1-1 1,-1 0 0,1 1-1,3-1 1,0 1-271,-1 1 1,1-1 0,0 1 0,-1 0 0,1 0 0,9 3-1,24 13-2287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11538,'-4'0'10421,"-3"7"-8618,1 0-524,-70 79 19,72-82-1250,1 0 0,0 0 0,0 1-1,0-1 1,1 1 0,-1-1 0,1 1 0,0 0 0,1 0 0,-1 0-1,1 0 1,-1 10 0,2-14-51,0 1 0,0 0 0,1 0 0,-1 0 0,1-1 0,-1 1 0,1 0 0,-1-1 0,1 1 0,0-1 0,0 1 0,0 0 0,0-1 0,0 0 0,0 1 0,1-1 0,-1 0 0,0 1 0,1-1 0,-1 0 0,0 0 0,1 0 0,0 0 0,-1-1 0,1 1 0,-1 0 0,1-1 0,0 1 0,0-1 0,-1 1 0,1-1 0,0 0 0,0 0 0,2 0 0,5 1-124,0-1-1,-1 0 1,1-1-1,0 0 1,-1 0-1,1-1 0,-1 0 1,1 0-1,-1-1 1,12-6-1,9-5-647,39-28 1,-48 30 566,-7 4 50,0 0-1,0-2 1,-1 1 0,0-1 0,-1-1 0,0 0-1,17-23 1,-28 34 161,0 0 1,0 0-1,0 0 1,0 1-1,0-1 0,0 0 1,0 0-1,0 0 0,0 0 1,0 1-1,0-1 0,0 0 1,0 0-1,0 0 1,0 0-1,0 1 0,1-1 1,-1 0-1,0 0 0,0 0 1,0 0-1,0 0 0,0 0 1,0 1-1,0-1 0,1 0 1,-1 0-1,0 0 1,0 0-1,0 0 0,0 0 1,0 0-1,1 0 0,-1 0 1,0 1-1,0-1 0,0 0 1,0 0-1,1 0 0,-1 0 1,0 0-1,0 0 1,0 0-1,0 0 0,1 0 1,-1 0-1,0 0 0,0-1 1,0 1-1,0 0 0,1 0 1,-1 0-1,0 0 1,0 0-1,0 0 0,0 0 1,0 0-1,1 0 0,-1 0 1,0-1-1,0 1 0,0 0 1,0 0-1,-1 17 202,-2-8-155,1 0 1,-1 0-1,2 0 0,-1 0 0,1 0 0,0 11 0,1-15-139,1 0 0,0 0 0,-1 0-1,2-1 1,-1 1 0,0 0-1,1-1 1,0 1 0,0-1-1,0 0 1,1 0 0,-1 0 0,1 0-1,4 4 1,11 6-1462,5-8-772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8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9418,'0'0'4601,"1"4"-992,1 6-1681,-2 16-464,-13 3-287,12 19-561,-7 0-400,6-5-688,4-1-496,2-15-3961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14379,'15'0'5697,"17"0"-3824,-2 0-313,0-3-600,6 3-328,-9-3-568,9 2-344,-7-3-1224,-8-3-696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4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67 12819,'85'-67'5537,"-95"84"-3169,-9 17-815,-2 5-313,1 8-544,4 3-200,6-6-360,5-1-216,7-13-880,-2-5-536,0-9-4417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25 167 15099,'25'-40'5617,"-46"66"-4016,3 6-729,10-8-120,5 4 40,14-6-192,10-4-232,12-9-368,6-2-296,-2-9-824,-6-4-424,1-1-849,-4-4-1664</inkml:trace>
  <inkml:trace contextRef="#ctx0" brushRef="#br0" timeOffset="1">70 8 15955,'10'0'5994,"11"-1"-4194,10-2-1304,11-1-112,2 4-344,-6 0-488,-12 4-1352,-12-1-785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13363,'5'3'5145,"15"5"-3817,7-1-664,7-5-1104,4 0-648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3:5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57 258 11618,'-56'27'5426,"61"-45"-2082,2-6-1103,-3-8-745,-5-5-192,-3-3-423,-5 0-265,11 3-368,-1 9-456,9 10-1489,8 7-575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0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15091,'-1'2'4988,"-1"0"-2879,-2 2-1376,-27 48 36,14-20-358,-2-2 0,-1 0 0,-32 36-1,38-56-1113,28-17-238,22-2-307,0 2 0,0 2 0,66-1 0,19-3-815,-90 5 1926,-16 1 170,0 1 1,0 1-1,0 0 0,0 1 1,19 2-1,-32-2 27,-1 1 0,1-1 0,0 0 0,-1 1 0,1-1 0,-1 1 0,1-1 0,0 1 0,-1 0 0,0 0 0,1 0 0,-1-1 0,1 1 0,-1 1 0,2 1 0,-2-3 13,-1 1 0,0 0 0,1 0 1,-1-1-1,0 1 0,0 0 0,1 0 0,-1-1 0,0 1 0,0 0 1,0 0-1,0 0 0,0 0 0,0-1 0,0 1 0,0 0 0,-1 0 1,1 0-1,0-1 0,0 1 0,-1 0 0,0 1 0,-1 2 197,-1 0 0,0 1 0,-1-1-1,1-1 1,-1 1 0,1 0 0,-1-1 0,-5 4-1,4-4-105,1 0 0,0 0-1,-1-1 1,1 1 0,-1-1-1,0-1 1,1 1-1,-1 0 1,0-1 0,0 0-1,0 0 1,0-1 0,0 1-1,-1-1 1,1 0 0,0-1-1,-10-1 1,11 1-81,0 0 0,0-1 0,0 1-1,0-1 1,1 0 0,-1 0 0,1-1 0,-1 1 0,1-1 0,-1 1 0,1-1-1,0 0 1,1-1 0,-1 1 0,0 0 0,1-1 0,0 1 0,0-1 0,0 0-1,0 0 1,0 1 0,-1-6 0,2 4-59,0-1-1,0 1 0,0-1 1,1 0-1,0 1 1,0-1-1,0 0 1,1 1-1,0-1 1,0 0-1,0 1 1,1 0-1,-1-1 1,1 1-1,1 0 1,-1 0-1,4-6 1,-3 7-51,-1 0 1,1 0 0,-1 1 0,1-1 0,0 1 0,1 0 0,-1 0-1,0 0 1,1 0 0,0 0 0,-1 1 0,1 0 0,0 0 0,1 0-1,-1 0 1,0 1 0,0-1 0,1 1 0,-1 0 0,1 0 0,-1 1-1,6-1 1,-7 1-120,-1 0 0,1 1 0,-1-1 0,1 1 0,-1-1 0,1 1 0,-1 0 0,1 0 0,-1 0 0,1 0 0,-1 0 0,0 1 0,0-1-1,0 1 1,0-1 0,0 1 0,0 0 0,0 0 0,0 0 0,2 4 0,18 23-3015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3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13203,'10'-17'7792,"-3"-15"-6414,-6 22-470,22-182 3792,-23 191-4687,0 1 0,0 0 0,0 0-1,0-1 1,0 1 0,0 0 0,0-1 0,0 1 0,0 0 0,0-1 0,0 1 0,0 0 0,0-1 0,0 1 0,1 0 0,-1 0 0,0-1 0,0 1 0,0 0 0,0 0 0,1-1 0,-1 1 0,0 0 0,0 0-1,1-1 1,-1 1 0,0 0 0,0 0 0,1 0 0,-1 0 0,0-1 0,0 1 0,1 0 0,-1 0 0,0 0 0,1 0 0,-1 0 0,0 0 0,1 0 0,-1 0 0,0 0 0,0 0 0,1 0 0,-1 0 0,0 0-1,1 0 1,-1 0 0,0 0 0,1 0 0,-1 0 0,0 1 0,0-1 0,1 0 0,-1 0 0,0 0 0,0 0 0,1 1 0,-1-1 0,0 0 0,0 0 0,1 0 0,-1 1 0,0-1 0,0 0 0,0 1 0,21 20-38,-18-17 67,0 0-38,20 23 6,40 37 0,-55-57-31,0 0 1,1-1-1,-1 0 1,2 0-1,-1-1 1,1 0-1,-1-1 1,1 0-1,19 5 0,-28-8 25,1-1-1,-1 0 0,0 1 1,0-1-1,1 0 0,-1 0 0,0 0 1,1 0-1,-1 0 0,0 0 0,1 0 1,-1 0-1,0 0 0,0-1 0,1 1 1,-1 0-1,0-1 0,0 1 1,0-1-1,1 0 0,-1 1 0,0-1 1,0 0-1,0 0 0,0 1 0,0-1 1,1-1-1,-1-1 39,0 0 0,0 0-1,0 0 1,-1 0 0,1 0 0,-1 0 0,1 0-1,-1 0 1,0 0 0,0 0 0,0 0-1,-1-3 1,-16-91 990,6 37-553,11 59-502,-1 0 0,1 0-1,0 1 1,-1-1 0,1 0-1,0 0 1,0 0-1,0 0 1,0 1 0,0-1-1,0 0 1,0 0 0,0 0-1,0 0 1,1 0 0,-1 1-1,0-1 1,0 0 0,1 0-1,-1 0 1,0 1 0,1-1-1,-1 0 1,1 1-1,-1-1 1,1 0 0,-1 1-1,1-1 1,0 0 0,-1 1-1,1-1 1,0 1 0,-1-1-1,1 1 1,0 0 0,0-1-1,-1 1 1,1 0 0,0-1-1,0 1 1,0 0 0,0 0-1,-1 0 1,1 0-1,0 0 1,1 0 0,4 0-555,0 1 1,0 1 0,0-1 0,0 1-1,8 3 1,-5-2-216,31 10-2441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3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85 9178,'39'14'3513,"-28"-12"-3253,0-1-1,-1 0 1,13-1 0,5 0 1259,-24 0-1157,0 0 1,0 1-1,0-1 1,0 1-1,0 0 1,0 0 0,-1 0-1,1 0 1,6 4-1,-9-5-249,-1 1 0,1-1-1,-1 0 1,1 1 0,-1-1-1,1 1 1,-1-1-1,1 1 1,-1 0 0,1-1-1,-1 1 1,0-1 0,1 1-1,-1 0 1,0-1 0,0 1-1,0 0 1,1-1 0,-1 1-1,0 0 1,0-1 0,0 1-1,0 1 1,-1 0 89,1 0 0,-1-1 0,1 1 0,-1 0 0,0 0 0,0-1 0,0 1 0,0 0 0,0-1 0,0 1 0,0-1 0,-3 3 0,-5 4 241,1-1 1,-1 0-1,-1-1 1,1 0-1,-1 0 0,0-1 1,0 0-1,-1-1 1,1 0-1,-1-1 1,0 0-1,-18 3 1,24-6-328,0 1 1,0-1 0,0 0 0,-1 0 0,1-1 0,0 0 0,0 0 0,0 0-1,0 0 1,0-1 0,0 0 0,-8-4 0,10 4-81,-1-1-1,1 1 1,0-1 0,0 0-1,0 0 1,0 0-1,0-1 1,1 1 0,-1-1-1,1 1 1,0-1 0,0 0-1,1 0 1,-1 0 0,1 0-1,0 0 1,-2-7 0,2 6-37,0-1 1,1 1 0,-1-1-1,1 1 1,0-1 0,1 1-1,-1-1 1,1 1 0,0 0-1,0-1 1,1 1 0,0 0-1,0 0 1,0 0 0,0 0-1,1 0 1,5-8 0,-5 10-137,0-1 1,0 1-1,1 0 1,-1 0-1,1 1 1,-1-1-1,1 1 1,0 0-1,0 0 0,0 0 1,0 0-1,0 1 1,0-1-1,1 1 1,-1 0-1,0 1 1,1-1-1,-1 1 1,1-1-1,-1 1 1,0 1-1,9 0 1,32 11-2458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3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149 270 16980,'78'34'6321,"-86"-46"-4841,8-5-760,6-8-552,-4-10-144,5 0-640,-8 0-488,-9 5-1176</inkml:trace>
  <inkml:trace contextRef="#ctx0" brushRef="#br0" timeOffset="1">53 50 16556,'-52'-35'6113,"92"34"-4889,12 1-288,11-1-504,-1-5-184,-10 3-928,-11-1-904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3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1 312 13003,'9'-8'4713,"9"-17"-3465,-1-11-128,13-11 113,-5-2 7,1 0-224,-3 10-24,-8 12-96,-9 5-55,-5 15-177,1 5-40,2 13-256,3 9-120,4 22-192,1 7-160,-1 9-840,3 3-721,-2-12-2759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3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15979,'7'-3'5826,"10"3"-4378,16 0-1232,8 2-104,17 5-232,2-1-744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3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93 10898,'-35'3'8608,"24"-3"-6740,24-3 619,416-47 1265,225 38-3763,-508 13-240,-146-1 227,0 0 0,0 0 0,0 0 0,0 0 0,0 0 0,0 0 0,0 0 0,0 0 0,0 0 0,0 0 0,0-1 0,0 1 0,0 0 0,-1 0 0,1 0 0,0 0-1,0 0 1,0 0 0,0 0 0,0 0 0,0 0 0,0 0 0,0 0 0,0 0 0,0-1 0,0 1 0,0 0 0,0 0 0,0 0 0,0 0 0,0 0 0,0 0 0,0 0 0,0 0 0,0 0 0,0 0 0,0 0 0,0-1 0,0 1 0,0 0 0,0 0-1,1 0 1,-1 0 0,0 0 0,0 0 0,0 0 0,-14-7-1235,0 0-527,-6-8-610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4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12827,'3'53'5569,"-1"-58"-3145,-1-8-767,3-4-217,-3-14-656,2 1-264,-1-12-848,1-2-576,5 7-1024,2 1-489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3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17220,'-3'-3'8634,"3"2"-8074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3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13659,'-36'86'6305,"31"-84"-2184,-1-4-2721,6 1-1015,0-1-97,-1 1-56,1 0-296,0-1-1217,3-7-1047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43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18 165 11306,'-2'3'413,"0"-1"-1,0 1 1,0 0-1,0 0 0,1 0 1,-1 1-1,1-1 0,0 0 1,-1 6-1,2-8-312,0 0-1,0 0 0,0 0 1,0-1-1,0 1 1,1 0-1,-1 0 1,0 0-1,0-1 1,1 1-1,-1 0 0,1-1 1,-1 1-1,1 0 1,-1-1-1,1 1 1,0 0-1,22 12 1216,-9-9-1199,1 0 0,0 0 0,0-1 1,1-1-1,26 0 0,-34-2-129,0 0 0,0 0 0,0-1 0,0 0 0,0-1 0,0 0 0,-1 0 0,1-1 1,-1 0-1,0 0 0,1-1 0,-1 0 0,8-5 0,-14 8 30,0 0-1,1 0 1,-1 0 0,0-1 0,0 1 0,0 0 0,0 0 0,0 0-1,0-1 1,0 1 0,0-1 0,-1 1 0,1-1 0,0 1 0,-1-1-1,1-1 1,-1 1 78,0 0 0,-1 0-1,1 0 1,0 0 0,-1 0-1,1 0 1,-1 0 0,0 0 0,0 1-1,0-1 1,0 0 0,0 0-1,0 1 1,0-1 0,-2-1-1,-4-6 545,-2 0 0,1 0 0,-1 1 0,0 1 0,-1-1 0,-19-10 0,-70-31 3096,72 36-2686,26 13-1003,0 0 0,0-1 0,0 1 0,0 0 1,0-1-1,0 1 0,0-1 0,0 1 0,0-1 0,1 0 0,-1 1 0,0-1 0,0 0 0,1 0 0,-1 1 0,0-1 1,1 0-1,-1 0 0,1 0 0,-2-1 0,3 1-38,-1 1 1,0-1-1,1 1 1,-1-1-1,1 1 1,-1-1 0,1 1-1,-1-1 1,1 1-1,-1-1 1,1 1-1,-1 0 1,1-1-1,-1 1 1,1 0-1,0-1 1,-1 1-1,1 0 1,-1 0-1,1 0 1,0 0-1,1-1 1,47-4-840,2 6-780,4 6-1519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4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36 191 17388,'-34'64'6569,"34"-71"-4712,4 1-345,-4-10-368,3-6-336,-3-14-512,0-4-432,0 6-920,-6-6-464,6 15-1329,-3-4-360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32 16339,'-38'-32'6226,"45"35"-4346,-6 1-768,17 0-375,11-4-97,7 3-344,6-4-344,2 5-1280,2 1-993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4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35 9810,'-4'-34'9450,"1"43"-7738,-7 6-207,-5 10-473,-1 15-200,3-1-360,8-5-120,14-1-144,8-10-144,12-3-64,2-5-56,0-12-312,-2-3-304,-6-7-784,-2-4-457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4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 14259,'3'-2'5489,"15"-2"-3600,4 3-841,3-6-496,13 7-16,4 1-456,-5 2-576,-4-1-1344</inkml:trace>
  <inkml:trace contextRef="#ctx0" brushRef="#br0" timeOffset="1">0 162 15267,'6'6'5601,"11"5"-4208,18-1-1281,13 2-112,10-5-1096,-5-3-177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4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4 145 14067,'-3'1'7684,"9"3"-7509,23 6 229,-11-4-273,36 8 0,-49-13-131,0 0 0,1-1 0,-1 0 0,0 0 0,1 0 0,-1-1 1,0 0-1,0 0 0,0 0 0,1 0 0,-1-1 0,0 0 1,-1 0-1,1-1 0,0 1 0,8-7 0,-13 9 15,1 0 0,-1-1 1,0 1-1,1-1 0,-1 1 0,0 0 0,1-1 0,-1 1 1,0-1-1,0 1 0,1-1 0,-1 1 0,0-1 0,0 1 0,0-1 1,0 1-1,0-1 0,0 1 0,1-1 0,-1 1 0,0-1 0,-1 1 1,1-1-1,0 1 0,0-1 0,0 0 0,0 1 0,0-1 1,0 1-1,-1-1 0,1 1 0,0 0 0,0-1 0,-1 0 0,-14-13 735,11 11-564,-12-9 641,-1 2 0,0-1 0,-21-8 1,-25-15 1516,63 34-2334,0 0 0,-1-1-1,1 1 1,0 0 0,0 0 0,-1 0-1,1-1 1,0 1 0,-1 0 0,1 0 0,0-1-1,0 1 1,0 0 0,-1 0 0,1-1-1,0 1 1,0 0 0,0-1 0,0 1 0,0 0-1,0-1 1,-1 1 0,1 0 0,0-1-1,0 1 1,0 0 0,0-1 0,0 1 0,0 0-1,0-1 1,0 1 0,1 0 0,-1-1-1,0 1 1,0 0 0,0-1 0,0 1 0,0 0-1,0-1 1,1 1 0,-1 0 0,0-1-1,0 1 1,1 0 0,-1 0 0,0-1 0,1 1-1,12-9-322,-3 6-232,1 0 0,-1 1 0,0 0 0,1 0 0,0 1 0,-1 0 0,1 1 0,-1 1 0,1-1 0,0 2 0,10 2 0,21 6-2956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4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81 10578,'0'0'138,"0"0"-1,0 0 0,-1 0 0,1 0 1,0 0-1,0 0 0,0 0 0,-1 0 1,1 0-1,0 0 0,0 0 0,0 0 1,-1 1-1,1-1 0,0 0 0,0 0 1,0 0-1,0 0 0,-1 0 0,1 0 1,0 1-1,0-1 0,0 0 0,0 0 1,0 0-1,0 1 0,0-1 0,-1 0 1,1 0-1,0 0 0,0 1 0,0-1 1,0 0-1,0 0 0,0 0 0,0 1 1,0-1-1,0 0 0,0 0 0,0 1 1,0-1-1,0 0 0,0 0 0,0 0 1,1 1-1,-1-1 0,-1 8 1270,-4-2-980,1 1 0,-1-2 1,0 1-1,-1-1 0,0 0 0,1 0 1,-1 0-1,-1-1 0,1 0 0,-1 0 1,0 0-1,0-1 0,-7 2 0,3-1-55,1 0 0,-1-1 0,-1-1 0,1 0 0,0-1 0,0 0 0,-1 0 0,-14-2 0,22 0-248,0 1 1,1-1 0,-1 0-1,0 0 1,1 0 0,-1 0-1,1-1 1,-1 0 0,1 1-1,0-1 1,0 0 0,0-1-1,0 1 1,0-1 0,0 1-1,0-1 1,1 0 0,-1 0-1,1 0 1,0 0 0,0 0-1,0 0 1,1-1 0,-1 1-1,-1-7 1,1 6-82,1 0-1,1 0 1,-1-1 0,1 1-1,-1-1 1,1 2 0,0-1-1,1-1 1,-1 1-1,1 0 1,0-1 0,0 1-1,0 0 1,1 0 0,-1 0-1,1 0 1,0 0 0,0 0-1,0 0 1,1 0 0,4-4-1,-4 5-51,0 1-1,0 0 1,0 0 0,0 0-1,0 0 1,0 0-1,0 1 1,1-1 0,-1 1-1,1 0 1,-1 0 0,1 1-1,0-1 1,-1 1-1,1-1 1,0 1 0,-1 0-1,7 1 1,1 0-247,0 1 0,-1 0 0,1 1 0,-1 0 0,13 5 0,16 12-2111,-7 0-771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5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46 145 13707,'-40'13'4484,"39"-13"-4434,1 0 1,0 0 0,-1 0 0,1 1 0,0-1 0,-1 0 0,1 0-1,0 1 1,0-1 0,-1 0 0,1 0 0,0 1 0,0-1 0,-1 0 0,1 1-1,0-1 1,0 0 0,0 1 0,0-1 0,0 0 0,-1 1 0,1-1-1,0 1 1,0-1 0,0 0 0,0 1 0,0-1 0,0 0 0,0 1-1,0-1 1,0 1 0,0-1 0,0 0 0,1 1 0,-1-1 0,0 0 0,0 1-1,0-1 1,0 0 0,1 1 0,-1-1 0,12 13 813,-6-9-712,0-1-1,0 1 0,1-1 1,0 0-1,-1 0 0,1-1 1,0 0-1,0 0 1,1 0-1,-1-1 0,0 0 1,0-1-1,1 0 0,7 0 1,3-2-80,-1 0 1,1-1-1,0 0 0,24-9 1,-39 11-75,-1 0 1,0 1-1,0-1 1,0 0 0,0 0-1,0 0 1,0-1-1,0 1 1,0 0-1,0-1 1,0 1-1,-1-1 1,4-3 0,-5 4-1,1 0 1,-1 0-1,1 0 1,-1 0-1,0 0 1,0 0-1,1 0 1,-1 0 0,0 0-1,0 0 1,0 0-1,0 0 1,0 0-1,0 0 1,-1 0-1,1-1 1,0 1-1,0 0 1,-1 0 0,1 1-1,-1-3 1,-3-3 23,0 0 1,-1 1-1,0-1 1,0 1-1,0 0 1,-11-8-1,-3-3 713,-2 0 0,1 2 0,-2 1 0,-25-13 1,47 26-715,-1 0 0,1 0 0,0 0 0,0 0 0,0 0 0,0 0 0,0 0 1,-1 0-1,1 0 0,0 0 0,0 0 0,0 0 0,0 0 0,0 0 0,-1 0 1,1 0-1,0 0 0,0 0 0,0 0 0,0 0 0,0-1 0,0 1 0,0 0 1,-1 0-1,1 0 0,0 0 0,0 0 0,0 0 0,0 0 0,0-1 0,0 1 1,0 0-1,0 0 0,0 0 0,0 0 0,0 0 0,0 0 0,0-1 0,0 1 1,0 0-1,0 0 0,0 0 0,0 0 0,0 0 0,0-1 0,0 1 1,0 0-1,0 0 0,0 0 0,0 0 0,0 0 0,0-1 0,0 1 0,0 0 1,0 0-1,0 0 0,0 0 0,0 0 0,0 0 0,1 0 0,-1-1 0,0 1 1,0 0-1,0 0 0,15-5 241,24 0-855,-17 4-549,0 1 0,36 6-1,-10 0-1784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4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70 13067,'-15'-58'7496,"15"57"-7421,0 1 1,0 0-1,-1-1 0,1 1 0,0 0 1,0 0-1,0-1 0,0 1 0,0 0 1,1-1-1,-1 1 0,0 0 0,0-1 1,0 1-1,0 0 0,0 0 0,0-1 1,0 1-1,0 0 0,1 0 0,-1-1 1,0 1-1,0 0 0,0 0 0,1-1 1,-1 1-1,0 0 0,0 0 0,1 0 0,-1-1 1,0 1-1,0 0 0,1 0 0,-1 0 1,0 0-1,1 0 0,-1 0 0,19-2 1306,18 6-473,-20 0-768,-1 0-1,0 1 1,0 1 0,22 11-1,-34-15-152,0 0 0,0 0 0,0 0 0,-1 1 0,1 0 0,-1-1 0,1 1 0,-1 1 0,0-1 0,0 0-1,-1 1 1,1 0 0,-1-1 0,1 1 0,-1 0 0,0 0 0,-1 0 0,1 1 0,-1-1 0,1 0-1,-1 1 1,0 6 0,-1-9 1,0-1 0,0 1 0,-1 0 0,1 0 0,0 0 0,-1-1 0,1 1 0,-1 0 0,0-1 0,0 1 0,0 0 0,1-1 0,-1 1 0,-1-1 0,1 1 0,0-1 0,-2 2 0,-1 1-3,-1-1-1,1 0 0,-1 0 0,1 0 0,-10 4 1,-1-2 9,0 0 0,0 0 1,-20 2-1,25-5-10,-6 1-227,1-1 1,-1 0 0,0-1 0,-21-1 0,29-4-398,8 4 596,-1 0 0,1 0 0,0 0 0,0 0 0,0 0 0,0 0 1,0 0-1,0 0 0,0 0 0,-1 0 0,1 0 0,0 0 0,0 0 1,0 0-1,0 0 0,0 0 0,0 0 0,0 0 0,0 0 0,0 0 1,-1-1-1,1 1 0,0 0 0,0 0 0,0 0 0,0 0 0,0 0 0,0 0 1,0 0-1,0 0 0,0-1 0,0 1 0,0 0 0,0 0 0,0 0 1,0 0-1,0 0 0,0 0 0,0 0 0,0 0 0,0-1 0,0 1 1,0 0-1,0 0 0,0 0 0,0 0 0,0 0 0,0 0 0,0 0 0,0-1 1,0 1-1,0 0 0,1 0 0,-1 0 0,0 0 0,0 0 0,0 0 1,0 0-1,0 0 0,0 0 0,0 0 0,0 0 0,0 0 0,1-1 1,12-2-3898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0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14651,'64'21'5695,"2"-6"-4438,-57-14-1257,0 1 0,0-2 0,-1 1 1,1-1-1,0-1 0,0 1 0,0-2 0,0 1 0,-1-1 0,1 0 0,-1-1 1,15-7-1,-22 10 12,0-1 0,0 1 1,1-1-1,-1 0 0,0 1 1,0-1-1,0 0 1,0 0-1,0 0 0,0 0 1,-1 0-1,1 0 0,0 0 1,0 0-1,-1-1 1,1 1-1,-1 0 0,1 0 1,-1 0-1,1-1 0,-1 1 1,0-2-1,0 0 58,0 1-1,0 0 1,-1 0 0,1-1-1,-1 1 1,1 0 0,-1 0-1,0 0 1,0 0 0,0-1-1,0 1 1,-1-1-1,-6-7 507,0 0-1,0 1 1,-17-15-1,20 19-316,-3-2 31,-28-28 828,35 34-1089,0 0 0,0 0-1,0 0 1,0 0 0,0-1-1,0 1 1,0 0 0,1 0 0,-1-1-1,0 1 1,1 0 0,-1-1-1,1 1 1,0-1 0,-1 1-1,1 0 1,0-1 0,0 1-1,0-1 1,0 1 0,0-1-1,0 1 1,0-1 0,0 1 0,1-1-1,0-1 1,1 0-62,1 1 0,-1-1 0,1 1 0,0 0 0,0 0 0,0 0 0,0 0 0,0 1 0,0-1 0,0 1 0,1 0 0,-1 0 0,1 0 0,-1 0 0,1 0 0,-1 1 0,1 0 0,-1 0 0,1 0 0,-1 0 0,1 0 0,-1 1 0,1-1 0,-1 1 0,0 0 0,1 0 0,-1 0 0,4 2 0,-3-2-67,-1 1 0,1-1 0,-1 1 0,1 0 0,-1 0 0,1 0 1,-1 0-1,0 0 0,0 1 0,0-1 0,0 1 0,-1 0 0,1 0 0,-1 0 1,0 0-1,1 1 0,-1-1 0,-1 0 0,1 1 0,0 0 0,-1-1 0,0 1 0,0 0 1,0 0-1,1 6 0,-6 27-299,2-27 410,1 0 0,0-1-1,1 1 1,0 0-1,2 17 1,-1-25-1,-1 1 1,1-1-1,0 0 0,0 0 1,0 0-1,0 1 0,0-1 1,1 0-1,-1 0 1,0-1-1,1 1 0,0 0 1,-1 0-1,1-1 0,0 1 1,0-1-1,0 0 0,0 1 1,0-1-1,0 0 0,0 0 1,0 0-1,0 0 0,1-1 1,-1 1-1,0-1 0,1 1 1,3-1-1,3 1-305,1-1 0,-1 0-1,0-1 1,0 0 0,0 0 0,0-1 0,0 0-1,0-1 1,-1 0 0,16-7 0,0-3-1003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0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14771,'8'0'5665,"13"0"-3768,4 2-1153,9-2-552,7 2 48,-2 4-920,-3 1-616</inkml:trace>
  <inkml:trace contextRef="#ctx0" brushRef="#br0" timeOffset="1">1 141 11162,'5'1'11171,"12"-1"-10163,12-1-432,16-2-240,3-3-424,-1 4-1712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0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10434,'-4'4'5729,"-3"16"-535,4 9-3314,3 9-968,0 2-200,6-6-224,2-6-71,14-9-345,4-2-8,7-9-313,1-8-319,0-3-656,-4 0-432,-12-5-681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06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9938,'7'1'5257,"9"-1"-328,6 0-3168,11-1-841,2-1-208,9 7-488,-3-3-312,-8 5-1216,-2-1-889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0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12083,'8'5'5705,"10"2"-1744,7-3-2961,16 0-880,10-4-184,20-1-1160,8-1-705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0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9386,'-16'4'7100,"2"3"-3551,-26 24-2464,29-22-150,-36 29 73,-69 63 200,115-101-1204,0 1 0,0 0 0,0 0 1,0 0-1,1 0 0,-1 0 0,0 0 1,0 0-1,1 0 0,-1 0 0,0 1 1,1-1-1,-1 0 0,1 0 0,-1 1 1,1-1-1,0 0 0,0 1 1,0-1-1,-1 0 0,1 1 0,0-1 1,1 2-1,0-1-3,-1-1 0,1 0 1,0 0-1,0 0 0,0 0 1,0 0-1,0 0 0,0 0 1,0-1-1,0 1 0,0 0 1,0-1-1,0 1 0,1 0 0,-1-1 1,0 1-1,1-1 0,1 1 1,5 0-4,0 1 1,0-1-1,0 0 0,1-1 1,-1 0-1,9-1 1,5-3-6,-1-1 0,0 0 1,-1-2-1,0 0 1,0-2-1,0 0 1,-1-1-1,0-1 1,24-18-1,-34 21 12,6-6 1,-12 15 57,-6 11 79,-27 40 49,22-40-303,7-11 21,0 0 1,0 0 0,1 1-1,-1-1 1,0 0-1,1 1 1,-1-1-1,1 1 1,-1-1-1,1 1 1,0-1 0,0 1-1,0-1 1,0 1-1,0-1 1,0 1-1,0-1 1,0 1 0,0-1-1,1 1 1,0 2-1,7 9-1811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07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 13187,'-20'42'9916,"16"-32"-9718,0 1 1,1-1 0,0 0-1,0 1 1,1 0 0,0-1-1,0 22 1,2-29-198,1 0 1,-1 0-1,0 0 1,1 0-1,0 0 0,0 0 1,0 0-1,0 0 1,0-1-1,1 1 0,-1 0 1,1-1-1,-1 1 0,1-1 1,0 1-1,0-1 1,0 0-1,4 3 0,-2-2-2,-1-1 0,1 0 0,0 0 0,0-1 0,0 1 0,0-1 0,0 0 0,0 0 0,0 0 0,1 0 0,-1-1 0,4 0 0,1 0 10,0 0 0,-1-1-1,1 0 1,0-1 0,-1 0 0,0 0-1,1-1 1,-1 0 0,0 0-1,-1-1 1,1 0 0,10-7 0,-12 6 12,-1 0 0,0 0 1,0 0-1,0-1 1,-1 0-1,0 0 1,0 0-1,0 0 0,-1-1 1,3-8-1,1-5 65,-1 0 1,3-24-1,-1 10-51,-8 34-49,0 0 1,0 0-1,0-1 0,0 1 1,0 0-1,0 0 0,0 0 0,0-1 1,0 1-1,0 0 0,0 0 1,0-1-1,0 1 0,0 0 0,0 0 1,0 0-1,-1-1 0,1 1 1,0 0-1,0 0 0,0-1 0,0 1 1,0 0-1,0 0 0,-1 0 1,1 0-1,0-1 0,0 1 0,0 0 1,-1 0-1,1 0 0,0 0 1,0 0-1,0 0 0,-1 0 1,1-1-1,0 1 0,0 0 0,0 0 1,-1 0-1,1 0 0,0 0 1,0 0-1,-1 0 0,1 0 0,0 0 1,0 0-1,-1 0 0,1 0 1,0 0-1,0 1 0,0-1 0,-1 0 1,1 0-1,0 0 0,0 0 1,3 13-1226,2 3-444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07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23 14107,'-99'-23'5593,"88"49"-3648,1 3-777,12 3-448,-2 1 8,8-6-192,4-3-152,13-6-248,11-5-120,5-3-24,-1-6-208,-1-8-488,-6-3-400,-5-7-968,-3-2-185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4:0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15723,'22'-4'6498,"11"-3"-3522,13-2-2111,-2 3-193,-8 3-568,-5-2-528,-14 8-1625,-3-1 705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5:0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47 12987,'-37'-33'5433,"33"38"-1392,8-4-2305,-4-2-960,10-1-32,22-3-167,35-4-49,-38 7-320,-3 3-144,-8 5-184,-6-4-264,-2 2-889,0-1-655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37.90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450 7 11202,'-6'-6'8734,"5"6"-8491,-15 2 2374,-18 10-1799,34-12-803,-56 24 523,-88 52 0,123-64-473,1 2-1,1 0 1,0 1-1,1 1 1,1 0-1,0 2 1,-21 28-1,35-41-109,0-1-1,0 1 1,1 0-1,0 0 0,-1 0 1,2 0-1,-1 0 1,0 1-1,1-1 0,0 0 1,0 7-1,1-10 18,0 1-1,0-1 0,1 0 0,-1 0 1,1 0-1,-1 0 0,1 0 0,0 1 1,0-1-1,0 0 0,0 0 1,0-1-1,0 1 0,0 0 0,0 0 1,1-1-1,-1 1 0,1 0 0,0-1 1,-1 0-1,1 1 0,0-1 1,0 0-1,0 0 0,0 0 0,0 0 1,0 0-1,3 1 0,7 1-114,-1-1 0,0 0 0,1 0 0,-1-1 0,1-1 0,-1 0-1,16-2 1,2-1-53,47-12-1,-65 11 164,1 1 0,-1-1 0,0-1 0,20-10 0,-26 12 30,-1 0-1,1-1 0,-1 1 0,1-1 1,-1 0-1,-1 0 0,1 0 1,0 0-1,-1-1 0,0 1 0,0-1 1,2-5-1,5-10 2434,-4 59-2291,-6-33-318,0 0-1,1 0 1,0 0 0,0 1-1,0-1 1,1 0-1,0-1 1,0 1-1,0 0 1,1-1 0,0 1-1,0-1 1,1 0-1,-1 0 1,8 8 0,7-1-1918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4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13779,'93'36'5953,"-97"-60"-2928,3-1-1265,-6-12-744,1-7-351,9 13-625,0 0-352,-1 10-1345,3 12-767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97 8338,'2'-8'1021,"0"0"-1,0 0 1,1 0 0,0 0 0,1 0 0,-1 1-1,2-1 1,7-10 0,-12 18-905,1-1 0,-1 1 0,1-1 0,-1 1 1,1-1-1,-1 1 0,0-1 0,1 1 0,-1-1 0,0 0 0,0 1 0,1-1 0,-1 0 0,0 1 0,0-1 0,0 1 1,0-1-1,0 0 0,0 1 0,0-1 0,0 0 0,0 0 0,-11 0 1758,-23 15-451,16-4-1295,1 1 0,1 1 0,0 0 0,1 1 1,0 1-1,1 0 0,0 1 0,-20 30 0,32-43-144,1 0 0,-1 1 0,1-1 0,0 0 0,0 1 0,0 0-1,0-1 1,0 1 0,0-1 0,1 1 0,-1 0 0,1 0 0,0-1 0,0 1-1,0 0 1,0 0 0,0-1 0,0 1 0,1 0 0,0 0 0,-1-1 0,1 1 0,0-1-1,0 1 1,1-1 0,-1 1 0,0-1 0,1 1 0,-1-1 0,1 0 0,2 2-1,0-1-70,0 0 0,0 0 0,0 0 0,0-1 0,0 1 0,1-1 0,-1-1 0,1 1 0,0 0 0,-1-1 0,1 0 0,0 0 0,0-1 0,0 1 0,0-1 0,8 0 0,2-3-406,0 0 0,0 0 0,0-1 1,-1-1-1,1-1 0,-1 0 0,-1-1 0,1 0 0,21-16 0,-5 4-3265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13035,'0'10'5297,"0"11"-3441,-3 12-191,4 11-673,-2 0-368,6-5-424,8-9-336,-2-17-696,8-8-312,3-13-969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9362,'94'-37'4457,"-92"41"-984,-2 9-1409,-2 9-311,-1 5-249,-5 6-704,0-2-296,6-7-376,2-3-144,3-8-472,7 0-304,0 0-800,-4-11-345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14995,'8'0'5593,"16"-3"-4440,9 3-217,9 0-368,5 0-376,4-3-928,1 1-648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3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88 10210,'-2'-88'4617,"1"97"-1640,-3 5-1601,-2 9-408,9 8-72,-6-7-287,6 1-73,2-11-312,10 1-120,3-5-120,6-6-128,10 0-312,-14-9-352,-3-5-857,1 2-1247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12299,'10'0'5049,"3"-5"-2617,10-2-999,12 6-465,-4-4-240,12 5-440,-13 1-264,-7 4-920,-3 0-601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6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12339,'-50'42'4713,"58"-38"-3361,6 0-432,1 3-440,0-5-128,6-1-256,0-1-192,-3-3-968,-5 6-2505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11170,'8'7'8359,"15"19"-7020,-2-3-1092,35 39 919,-55-62-1127,-1 0 0,1 0 0,-1 1 1,0-1-1,1 0 0,-1 0 0,1 0 0,-1 0 1,1 0-1,-1 0 0,0-1 0,1 1 0,-1 0 1,1 0-1,-1 0 0,0 0 0,1 0 0,-1-1 1,0 1-1,1 0 0,-1 0 0,1 0 0,-1-1 1,0 1-1,0 0 0,1-1 0,-1 1 0,0 0 1,0-1-1,1 1 0,-1 0 0,0-1 0,0 1 0,0 0 1,1-1-1,-1 1 0,0-1 0,0 1 0,0 0 1,0-1-1,0 0 0,13-29 239,-9 20-122,11-27 198,20-72-1,-35 107-378,0 0 0,1 0-1,-1 0 1,1 0 0,0 0 0,0 1 0,0-1-1,0 0 1,0 1 0,0-1 0,0 0 0,3-2-1,-4 4-104,1-1-1,0 1 0,0-1 1,0 1-1,0 0 0,0-1 0,0 1 1,0 0-1,0-1 0,0 1 1,0 0-1,0 0 0,0 0 0,0 0 1,0 0-1,0 0 0,0 0 1,-1 0-1,1 0 0,0 1 0,0-1 1,0 0-1,0 1 0,0-1 1,2 1-1,14 10-4367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9746,'46'36'4185,"-43"-10"-2401,0 12-639,4-3-105,4-1-360,5-4-184,9-16-296,-1-1-136,7-11-64,-3-4-96,-4-7-224,-1-8-312,-4-4-1064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12619,'9'0'4881,"14"0"-3273,11-3-472,15 1-376,6-3-255,4 2-329,-6 3-456,-12 0-1129,-17 2-247</inkml:trace>
  <inkml:trace contextRef="#ctx0" brushRef="#br0" timeOffset="1">62 197 11979,'15'-7'4376,"19"1"-3335,13-1-897,9-3-864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52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65 219 9370,'0'0'5633,"0"0"-5558,0 0 0,-1 0-1,1 0 1,0 0-1,0 0 1,0 0 0,-1 0-1,1 0 1,0-1 0,0 1-1,-1 0 1,1 0 0,0 0-1,0 0 1,0 0 0,-1 0-1,1 0 1,0-1 0,0 1-1,0 0 1,0 0 0,0 0-1,-1 0 1,1-1 0,0 1-1,0 0 1,0 0 0,0 0-1,0-1 1,0 1-1,0 0 1,0 0 0,0 0-1,0-1 1,-1 1 0,1 0-1,0 0 1,0-1 0,0 1-1,0 0 1,1 0 0,-1-1-1,0 1 1,0 0 0,0-1-1,-6-40 131,4 24-25,0 1 0,-2-1 0,1 1 0,-2-1 1,0 1-1,-8-15 0,6 20-23,-6-17 3579,16 29-3324,142 51 639,-119-41-968,0 0 1,28 20-1,-45-26-74,0 1 0,-1 0 1,0 1-1,-1 0 0,1 0 0,-1 1 1,0 0-1,-1 0 0,7 12 0,-12-18-9,0-1 0,0 1-1,0 0 1,0 0 0,0 0 0,0 0-1,-1 0 1,1 0 0,-1 0-1,1 0 1,-1 0 0,0 0-1,0 0 1,0 0 0,0 0-1,0 0 1,-1 0 0,1 0-1,-1 0 1,1 0 0,-1 0-1,0 0 1,1 0 0,-1 0-1,0 0 1,0 0 0,-1-1-1,1 1 1,0 0 0,0-1-1,-1 1 1,1-1 0,-1 0-1,1 1 1,-1-1 0,0 0-1,0 0 1,1 0 0,-1 0-1,0 0 1,-2 1 0,-10 3-14,1 0 1,-1-1-1,0 0 1,-24 3 0,33-6 0,-149 18-1941,115-15 285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63 222 12187,'-11'0'737,"7"1"-376,0-1 0,0 0 0,0 1 0,0-2 0,1 1 0,-1 0 0,0-1 0,-5-1 0,8 1-273,0 0 0,0 1-1,0-1 1,1 0-1,-1 0 1,0 0 0,0 0-1,1 0 1,-1 0 0,1 0-1,-1 0 1,1 0-1,-1 0 1,1 0 0,0-1-1,-1 1 1,1 0-1,0 0 1,0 0 0,0 0-1,0-1 1,0 1-1,0 0 1,0 0 0,0 0-1,1 0 1,-1-1 0,0 1-1,1 0 1,0-1-1,0-12 512,1 1 0,-2 0 0,0-1-1,-2-14 1,1 17-139,1 0 0,-1 0 0,2 0 1,-1 0-1,2 0 0,2-15 0,-3 25-450,-1 1-1,1-1 0,-1 0 1,1 0-1,-1 1 1,1-1-1,-1 0 1,1 1-1,-1-1 1,1 1-1,0-1 1,-1 1-1,1-1 1,0 1-1,0-1 1,-1 1-1,1-1 1,0 1-1,0 0 1,0 0-1,-1-1 0,1 1 1,0 0-1,0 0 1,0 0-1,1 0 1,27 3-61,-5 2 37,0 2 1,27 11-1,-40-13-38,1 0 0,-1 0 0,-1 1 0,1 1 0,-1 0 0,16 14 0,-24-20 46,0 1 0,0 0 0,-1 0 0,1 0 0,-1 1 0,1-1 0,-1 0 0,0 0 0,1 1-1,-1-1 1,0 1 0,-1-1 0,1 1 0,0-1 0,-1 1 0,1 0 0,-1-1 0,0 1 0,0-1 0,0 1 0,0 0 0,-1-1 0,1 1 0,-1 0 0,1-1 0,-1 1 0,0-1 0,0 1-1,0-1 1,0 0 0,0 1 0,-1-1 0,1 0 0,-1 0 0,0 0 0,-3 4 0,-6 5 63,0 0-1,-1-1 1,-1 0-1,-23 14 1,31-21-53,1-1 8,-4 4-3,0-1 0,0 0 0,0-1 0,-1 0 0,0 0 0,-10 2-1,19-6-37,0-1 0,-1 1-1,1 0 1,0-1-1,0 1 1,0-1 0,-1 1-1,1 0 1,0-1 0,0 1-1,0-1 1,0 1-1,0 0 1,0-1 0,0 1-1,0-1 1,0 1 0,0-1-1,0 1 1,0-1-1,0 1 1,0 0 0,1-1-1,-1 1 1,0-1 0,0 1-1,0 0 1,1-1-1,-1 1 1,0 0 0,0-1-1,1 1 1,-1 0 0,0-1-1,1 1 1,0-1-1,4-3-183,0-1 1,0 0-1,0 1 0,1 0 0,0 0 0,0 1 0,10-5 0,51-18-1207,-59 23 1224,33-8-891,-1 1 1,1 3-1,0 1 0,1 2 1,75 1-1,-97 8 1715,-20-5-572,1 0 0,-1 0 0,0 0 0,0 1 0,1-1 0,-1 0 0,0 0 0,0 1 0,0-1-1,0 0 1,1 0 0,-1 1 0,0-1 0,0 0 0,0 1 0,0-1 0,0 0 0,0 0 0,0 1 0,0-1 0,0 0-1,0 1 1,0-1 0,0 0 0,0 0 0,0 1 0,0-1 0,0 0 0,0 1 0,0-1 0,0 0 0,-1 1 0,0 1 249,-1 1 1,0-1 0,0 0 0,0 0 0,0 0 0,0 0 0,0-1 0,0 1 0,-1-1 0,-2 3 0,-8 1 304,0 0 0,0 0 0,0-1 0,-1-1 0,1 0 0,-1-1 0,0 0 0,-25-1 0,30-1-298,0 0 0,1 0 1,-1-1-1,1 0 0,0 0 0,-15-5 0,21 5-272,0 1 0,1-1-1,-1 1 1,0-1 0,1 0-1,-1 0 1,1 0 0,-1 0 0,1 0-1,0 0 1,-1 0 0,1 0-1,0-1 1,0 1 0,0 0 0,-1-1-1,2 1 1,-1-1 0,0 1-1,0-1 1,0 0 0,1 1 0,-1-1-1,1 0 1,-1 1 0,1-1 0,0 0-1,-1 0 1,1 1 0,0-1-1,0 0 1,1 0 0,-1 1 0,0-1-1,0 0 1,1 0 0,-1 1-1,2-3 1,0 0-72,0-1-1,1 1 1,-1-1-1,1 1 1,0 0-1,0 0 1,1 1-1,-1-1 1,1 1-1,0-1 1,0 1-1,0 0 1,0 1-1,0-1 1,1 1-1,-1 0 1,1 0-1,0 0 1,0 0-1,4 0 1,6-2-389,1 1 1,-1 0-1,0 1 0,1 1 1,22 1-1,30 7-1946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 12651,'-6'-1'852,"0"0"1,1 1 0,-1 0 0,0 1-1,1-1 1,-1 1 0,0 0 0,-6 2-1,1 1-228,0 0-1,0 1 0,-15 8 1,6 0-314,1 0 1,0 1 0,-21 21-1,34-29-211,0 0 0,0 0 0,-9 13 0,14-17-98,0-1 1,0 1-1,0-1 1,1 1 0,-1 0-1,0-1 1,1 1 0,-1 0-1,1-1 1,-1 1-1,1 0 1,0 0 0,0 0-1,-1-1 1,1 1-1,1 0 1,-1 0 0,0 0-1,0-1 1,1 1-1,-1 0 1,1 0 0,-1-1-1,1 1 1,1 2 0,2 0-52,0 0 0,-1-1 0,2 1 1,-1-1-1,0 0 0,0 0 0,1-1 1,0 1-1,0-1 0,-1 0 0,1 0 1,0-1-1,0 1 0,1-1 0,-1 0 1,0-1-1,0 1 0,9-1 0,6 0-502,1-1-1,-1 0 1,31-7-1,-16 0-1801,1 2 1,62-2-1,-84 7 1260,0 0 0,0-1 0,16-5 1,28-2 741,-57 8 506,1 1 0,-1 0 0,0 0-1,1 0 1,-1 0 0,1 0-1,-1 1 1,1-1 0,-1 0 0,0 1-1,1-1 1,-1 1 0,0-1-1,1 1 1,1 1 0,-3-2-34,1 1 0,-1-1 1,0 1-1,1-1 0,-1 1 1,0-1-1,0 1 0,0-1 1,1 1-1,-1-1 0,0 1 0,0-1 1,0 1-1,0 0 0,0-1 1,0 1-1,0-1 0,0 1 1,0-1-1,0 1 0,0 0 0,-1-1 1,1 1-1,0-1 0,-1 2 1,-1 1 314,0 1 1,0-1-1,-1 1 1,1-1-1,-1 0 1,0 0 0,0 0-1,-5 4 1,1-2 47,0 0 1,-1 0 0,1 0-1,-1-1 1,0-1 0,-11 4 0,17-6-400,1 0 0,-1-1 1,0 1-1,0-1 1,0 1-1,0-1 0,0 0 1,0 0-1,0 0 1,0 0-1,0 0 1,0 0-1,0 0 0,0-1 1,0 1-1,0-1 1,0 0-1,0 1 0,1-1 1,-1 0-1,0 0 1,0 0-1,1 0 1,-1-1-1,1 1 0,-1 0 1,1-1-1,-1 1 1,1-1-1,0 1 1,0-1-1,-1 1 0,0-4 1,0-1-63,0-1 1,0 1 0,0-1 0,1 1-1,0-1 1,1 0 0,0 1-1,0-1 1,0 0 0,0 1 0,1-1-1,0 0 1,1 1 0,0-1-1,0 1 1,0 0 0,1 0 0,3-8-1,-3 9-202,-1 0 0,1 1 0,0-1 0,0 1-1,0 0 1,0-1 0,1 1 0,0 1 0,0-1-1,0 1 1,0-1 0,0 1 0,1 0 0,0 1 0,-1-1-1,1 1 1,0 0 0,0 0 0,0 0 0,1 1-1,-1 0 1,0 0 0,6 0 0,24 4-1994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2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8 249 8394,'-7'54'4353,"7"-47"794,3-9-2440,9-17-1334,-6 9-1118,8-15 152,26-40 713,-36 59-976,0 1-1,0 0 1,1 1 0,0-1 0,0 1 0,0-1 0,6-3 0,-9 7-122,-1 0 0,1 0 0,-1 0 0,1 1 1,-1-1-1,1 0 0,0 1 0,-1-1 0,1 1 0,0-1 1,0 1-1,-1 0 0,1 0 0,0 0 0,0 0 0,-1 0 1,1 0-1,0 0 0,0 1 0,-1-1 0,1 1 0,0-1 1,-1 1-1,1 0 0,0-1 0,-1 1 0,1 0 0,-1 0 1,0 0-1,1 0 0,2 3 0,29 36-69,14 16-52,-43-53 86,0 1 1,0 0-1,1-1 1,-1 1 0,1-1-1,0-1 1,0 1-1,0-1 1,10 4-1,-14-10 52,0 1 0,0-1 0,0 0 0,-1 0 0,0 0-1,1 0 1,-2-5 0,0-19 96,0 5 44,0-1 1,2 1 0,3-25-1,-3 42-216,0 1 0,0 0 0,0-1 0,1 1-1,0 0 1,0 0 0,0 0 0,0 1 0,1-1-1,0 0 1,0 1 0,0 0 0,1 0 0,-1 0 0,1 0-1,0 0 1,0 1 0,9-6 0,-2 2-1174,4 6-992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3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114 209 5881,'-1'-1'55,"-4"-4"203,1-1-1,1 1 1,-1-1 0,1 0-1,-4-8 1,6 10-140,1 1 1,-1-1-1,1 1 1,-1-1-1,1 1 1,0-1-1,0 1 1,1 0-1,-1-1 1,1 1-1,0-1 1,-1 1-1,3-4 1,-2 2 383,1 1 1,0-1-1,0 1 1,0-1 0,0 1-1,0 0 1,1 0-1,0 0 1,0 1-1,0-1 1,0 1 0,1-1-1,7-4 1,-11 7-412,1 1 1,-1 0 0,1 0 0,0 0-1,-1 0 1,1 0 0,-1 0-1,1 0 1,0 0 0,-1 0-1,1 0 1,-1 0 0,1 0-1,-1 1 1,1-1 0,0 0-1,-1 0 1,1 0 0,-1 1 0,1-1-1,-1 0 1,1 1 0,-1-1-1,1 1 1,-1-1 0,0 0-1,1 1 1,-1-1 0,1 1-1,-1-1 1,0 1 0,0-1-1,1 1 1,-1-1 0,0 1 0,0 0-1,1-1 1,-1 1 0,0-1-1,0 1 1,0 0 0,0-1-1,0 2 1,4 31 1535,-5-24-1476,-1 0 0,1 0 0,-2 0-1,1-1 1,-1 1 0,0-1 0,-1 0 0,0 1 0,0-2 0,-1 1-1,-10 13 1,8-12-6,0 0-1,-1-1 0,0 0 0,0 0 0,-1-1 1,0 0-1,0 0 0,-1-1 0,-12 6 1,11-10 112,12-7-148,14-10-149,-5 9-28,1 1 0,1 0 0,-1 1 0,1 0 0,0 1 0,0 0-1,17-2 1,5 3-483,45 2 0,-47 0 132,62-5 0,-89 4 427,1 0 1,-1 0-1,0-1 1,0 0-1,0 0 1,0 0-1,-1 0 1,1-1-1,-1 0 1,1 0 0,-1 0-1,6-6 1,0-2 104,0 0-1,-1-1 1,8-14 0,11-14 235,9-19 323,-20 30-111,-17 28-532,0 1 0,0-1 0,0 0 0,1 1 0,-1-1 0,0 0 0,1 1 0,-1-1 0,1 1 0,-1-1 0,0 0 0,1 1-1,-1-1 1,1 1 0,0 0 0,-1-1 0,1 1 0,-1-1 0,1 1 0,0 0 0,-1-1 0,1 1 0,0 0 0,-1 0 0,1-1 0,0 1 0,-1 0-1,1 0 1,0 0 0,0 0 0,0 0 0,0 1 9,0 0-1,0 0 0,0 0 1,0 0-1,0 0 0,0 0 1,-1 0-1,1 0 0,0 0 1,-1 1-1,1-1 1,-1 0-1,1 0 0,-1 1 1,1 0-1,7 51 423,-6-21-1284,-2 0 0,-1 0 0,-6 36 0,-1-36-1662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3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14467,'21'0'5809,"13"0"-3560,21 3-1361,10-1-264,-3-2-576,-8-3-608,-9-2-1096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20 8834,'-5'-15'10416,"-8"10"-6661,-28 11-2983,38-5-580,-23 6-25,0 1 0,0 1 0,0 1 0,1 2 1,-26 16-1,37-20-154,0 1 1,0 1 0,1 0 0,0 1 0,1 1 0,0 0 0,0 0-1,2 1 1,0 1 0,-12 19 0,20-30-29,1 1-1,-1-1 1,0 1 0,1 0-1,0 0 1,0 0 0,0 0-1,0 6 1,1-9 6,0 0 1,0 0-1,0 0 1,1 0-1,-1 0 1,0 0-1,1 0 1,-1 0-1,0 0 1,1 0-1,-1 0 1,1 0-1,0 0 0,-1 0 1,1 0-1,0 0 1,-1 0-1,1 0 1,0-1-1,0 1 1,0 0-1,0-1 1,0 1-1,0-1 1,0 1-1,0-1 0,0 1 1,0-1-1,0 0 1,0 1-1,0-1 1,0 0-1,0 0 1,0 0-1,2 0 1,15 2-10,1-2 0,0 0 0,0-1-1,0-1 1,-1-1 0,1 0 0,17-7 0,-11 3 22,0-2 0,-1 0 0,0-2-1,30-19 1,-35 15-12,-3 2 77,-11 16 59,-5 8 98,-2-1-146,0 0 1,0 0-1,-1-1 1,-1 0-1,-5 12 1,6-15-285,0 0-1,0 1 1,0 0 0,1 0 0,0 0 0,0 0 0,1 0-1,0 0 1,0 0 0,1 12 0,7 6-1860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12195,'21'-34'4681,"-25"71"-3409,5 2-456,4-3-152,3-12-240,7-1-96,6-11-288,2-9-176,6-3-448,0-12-360,-8-7-1601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14563,'11'0'5409,"10"0"-4136,10 0-169,13 0-320,3 0-184,7 3-632,-11 0-584,-5 4-1593</inkml:trace>
  <inkml:trace contextRef="#ctx0" brushRef="#br0" timeOffset="1">38 210 14443,'5'0'5681,"6"3"-3376,12 2-1689,8-1-208,8-1-128,3-3-384,-3 0-1672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18 228 15683,'0'0'7722,"0"-2"-6538,0-4-720,-3-38-160,-8-47-752,9 45-688,0 7 16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15979,'26'3'6218,"24"7"-4362,23-7-520,-4-1-135,-1-2-505,-18 0-296,-12 2-928,-1 1-576,-11-3-1753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5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12315,'21'0'4945,"19"0"-3265,29-6-312,2-1-63,11 4-433,-3 2-264,-20 2-424,-4 6-208,-23-2-464,-7 1-256,-15 1-553,-10-3-239,-4-2-1256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26 315 14547,'41'113'8906,"-41"-125"-7042,0-1-487,-7-19-593,6-9-368,2-5-824,3-4-568,7 9-1409,0 6-607</inkml:trace>
  <inkml:trace contextRef="#ctx0" brushRef="#br0" timeOffset="1">72 65 15451,'-3'-3'442,"1"1"-1,-1-1 0,1 0 1,0-1-1,0 1 1,1 0-1,-1 0 0,0-1 1,1 1-1,-2-8 1,3 11-365,0-1-1,1 0 1,-1 1 0,0-1 0,0 0 0,1 1 0,-1-1 0,0 1 0,0-1 0,1 0 0,-1 1 0,1-1 0,-1 1 0,1-1 0,-1 1 0,0 0 0,1-1-1,0 1 1,-1-1 0,1 1 0,-1 0 0,1-1 0,0 1 0,31-7 884,-13 5-596,0 1-1,1 0 1,-1 2-1,31 4 0,-45-4-344,0 0-1,0 0 1,0 0-1,-1 0 0,1 1 1,-1 0-1,1-1 0,-1 2 1,1-1-1,-1 1 1,0-1-1,0 1 0,0 0 1,-1 0-1,1 1 0,-1-1 1,0 1-1,1 0 1,-2 0-1,1 0 0,0 0 1,-1 0-1,4 9 0,-6-11-10,1 0 0,-1 1 0,0-1-1,1 0 1,-1 1 0,0-1-1,0 1 1,-1-1 0,1 0 0,0 1-1,-1-1 1,0 0 0,1 1-1,-1-1 1,0 0 0,0 0-1,-2 3 1,0-1 17,0 1 0,-1-1 0,1 1 0,-1-1 0,0-1 0,-1 1 1,-4 3-1,-7 4 76,0-1 1,-1-1 0,-23 9 0,19-8-322,-1-2 0,0 0 0,0-1 0,0-1 0,-1-1 0,-27 2 0,61-7-1821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12227,'24'91'6337,"-24"-98"-1040,7-9-3248,1-4-377,-2-17-616,2-13-352,0 2-1128,-1-2-704,-2 13-2041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89 284 14323,'-6'1'333,"3"0"23,-1 0 0,1 0 0,-1 0 0,1-1-1,-1 1 1,1-1 0,-1 0 0,1 0 0,-1 0-1,0-1 1,-5-1 0,8 2-285,1-1 0,-1 1 0,1-1-1,-1 1 1,1-1 0,-1 1 0,1-1 0,-1 0 0,1 1-1,0-1 1,-1 0 0,1 1 0,0-1 0,-1 0 0,1 0 0,0 1-1,0-1 1,0 0 0,0 0 0,0 1 0,0-2 0,5-32 621,19-42-225,-11 35-1622,11-58 1,-23 98 1104,-1 1 0,0-1 0,0 0 0,0 1 0,0-1 0,0 1 0,0-1 0,0 0 0,0 1 0,0-1 0,0 0 0,0 1 0,0-1 0,0 0 0,0 1 0,-1-1 0,1 0 0,0 1 1,0-1-1,-1 1 0,1-1 0,-1 0 0,1 1 0,0-1 0,-1 1 0,1-1 0,-1 1 0,1 0 0,-1-1 0,1 1 0,-1-1 0,1 1 0,-2-1 0,-22 0 1038,13 1 1623,24 6-1709,50 18-424,-31-12-257,-1 1-1,34 20 1,-53-26-145,0 0-1,-1 1 1,0 0-1,15 16 1,-23-22-44,0 1 0,-1-1 0,0 1 0,0 0 0,1 0 0,-2 0 0,1 0 0,0 0 0,-1 0 0,1 0 0,-1 1 0,0-1 0,0 0 0,0 1 0,0-1 0,-1 1 0,0 0 0,1-1 0,-1 1 0,-1-1 0,1 1 0,-1 4 0,-2 0 56,-1 0 1,1-1 0,-1 0 0,-1 1 0,1-2 0,-1 1-1,0 0 1,-1-1 0,0 0 0,0 0 0,0-1 0,-1 1-1,1-2 1,-1 1 0,0-1 0,-1 0 0,1 0 0,-1-1-1,-15 5 1,5-2-219,0-1 0,0-1 0,0 0 0,-1-2 0,1 0 0,-1-1 0,-36-3 0,15-6-1408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8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13363,'-5'15'5457,"-29"20"-3489,-5 24-159,-21 29-593,0 6-224,27-5-432,7-11-240,36-26-944,23-11-520,20-17-1432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3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13219,'6'6'5345,"14"18"-3577,-1 9-263,1 21-513,-7 6-248,-13 11-328,-7 1-128,-12-6-176,-5-4-80,-14-10-64,-2-8-256,-6-7-896,4 1-713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4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11682,'-5'-5'8170,"5"4"-7122,0-1-327,0 0-689,0 1-544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4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11731,'0'52'5329,"-2"-41"-2609,-5 5-887,-7 2-209,7 4-576,-6-3-200,-3-1-456,3-3-192,-5-6-768,-1 1-712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6:4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7 384 9162,'0'0'297,"0"1"0,0-1 0,0 1 0,0-1 1,1 1-1,-1-1 0,0 1 0,0-1 0,0 1 0,0-1 0,1 1 1,-1-1-1,0 1 0,1-1 0,-1 1 0,0-1 0,1 0 0,-1 1 0,0-1 1,1 0-1,0 1 0,14 4 1746,24-5-2835,-27-1 1468,22-1-556,0-3 0,0 0-1,-1-3 1,48-15-1,-39 7-78,0-1 1,-1-2-1,43-26 0,-70 36-26,0-1 0,-1 0-1,0-1 1,0 0 0,-1-1-1,11-14 1,-18 19 66,-1 1 0,1 0 0,-1-1 0,0 0 0,-1 0 1,0 0-1,0 0 0,-1-1 0,1 1 0,-2-1 0,1 0 0,-1 1 0,0-1 0,-1 0 0,0-9 1,0 15-2,0 0 0,0 1 1,0-1-1,-1 0 1,1 0-1,-1 0 0,0 0 1,1 0-1,-1 0 1,0 1-1,0-1 0,0 0 1,0 1-1,0-1 1,0 0-1,-1 1 0,1-1 1,-1 1-1,1 0 1,-1 0-1,-1-2 0,0 2-4,1 0 0,0 0 0,-1 1 0,1-1 0,-1 1 0,1-1 0,-1 1 0,1 0 0,-1 0 0,1 0 0,-1 0-1,1 0 1,-1 1 0,1-1 0,-1 1 0,1-1 0,-3 2 0,-2 2-38,0-1 1,0 1 0,0 0-1,1 0 1,-1 1-1,1 0 1,0 0 0,1 0-1,-1 1 1,1 0-1,0 0 1,-7 12-1,-3 7-65,2 0-1,-13 32 1,-24 71-177,-60 127-1017,95-228 1227,0-1 0,-2-1 0,-1 0 0,0-1 0,-2-1-1,-1-1 1,-26 21 0,40-38 135,1 0 0,-1 0 0,0-1 0,0 0 0,-1 0 0,-7 3 0,14-7-120,-1 1 0,1-1 0,0 1 0,-1-1-1,1 0 1,-1 1 0,1-1 0,-1 0 0,1 0 0,-1 0 0,1 0-1,0 0 1,-1 0 0,1 0 0,-1-1 0,1 1 0,-1-1 0,1 1-1,0-1 1,-1 1 0,1-1 0,0 0 0,0 1 0,-1-1 0,1 0-1,0 0 1,0 0 0,0 0 0,0 0 0,0 0 0,0 0 0,0-1-1,1 1 1,-1 0 0,0 0 0,1-1 0,-1 1 0,0 0 0,1-1-1,0 1 1,-1-3 0,0-2-27,0-1-1,1 1 0,-1 0 1,1 0-1,1 0 1,-1 0-1,1 0 0,0 0 1,1 0-1,-1 0 1,1 0-1,0 0 1,1 0-1,5-10 0,3-2-80,2-1 0,26-31 0,-30 40 16,1-1 0,0 1-1,1 1 1,0 0 0,0 1 0,1 0 0,12-6 0,-16 10-7,0 0 1,0 1 0,0 0 0,0 1 0,0 0 0,0 0-1,1 1 1,-1 0 0,1 0 0,-1 1 0,1 0 0,-1 0 0,12 3-1,156 44-2542,-119-36 1129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8:1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11811,'0'-4'5321,"18"-5"-2033,22 1-1783,68 4-497,25-5 24,59-5 104,45-5-111,25-8-417,19-3-184,-3-4-304,-43 9-152,-46 18-328,-43 6-320,-73 8-873,-21 3-423,-53-8-681,-17 5-311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8:15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13771,'8'0'5273,"30"0"-3457,22-3-503,42-3-305,22-6 16,38-8-144,22-3-103,8-8-297,-7 7-48,-27 8-288,-35 6-120,-43 9-520,-27 1-329,-46 0-375,-20 0-248,-28-5-240,-17 4-169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4:5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74 12099,'-77'-62'4120,"62"51"-2377,10 11-869,11 8 3002,158 69-1613,-155-73-2213,-1-1-29,-1 0 1,1 1 0,-1 0-1,0 0 1,0 1-1,0 0 1,-1 0 0,0 0-1,0 1 1,0 0-1,5 7 1,-10-12-18,-1 1 1,1-1-1,-1 0 1,0 0-1,1 0 1,-1 1-1,0-1 0,0 0 1,0 0-1,0 0 1,0 1-1,0-1 0,0 0 1,0 0-1,-1 1 1,1-1-1,0 0 0,-1 0 1,1 0-1,-1 1 1,1-1-1,-1 0 0,1 0 1,-1 0-1,0 0 1,0 0-1,1 0 1,-1 0-1,0-1 0,0 1 1,0 0-1,0 0 1,0-1-1,-2 2 0,-5 3 45,0 0 0,0 0 0,-14 4-1,13-5-1,-100 31-1012,98-27-593,5 3-1115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8:1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579 0 12243,'-14'4'7288,"-8"14"-5784,16-12-784,-178 173 2041,123-130-2412,-109 68 1,152-107-302,-37 17 1,27-14-21,15-9-13,6-1-302,15 6-1091,-4-7 899,0 0-1,0 0 0,0-1 0,1 1 1,-1-1-1,0 0 0,1 0 0,-1 0 0,1 0 1,-1-1-1,5 1 0,6-1-4082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8:1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 13027,'-51'-18'5601,"55"18"-3112,4 7-825,18 5-216,16 8-200,8 5-63,32 4-337,20 7-120,20-4-304,-2-8-80,-14-5-232,-25-9-112,-35-3-80,-22-4-256,-17 0-752,-19-5-3449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68 9946,'-88'-68'4833,"78"70"-1240,10 1-1865,11 3-511,14 3-113,15-1-296,9 1-112,16-7-288,-1-2-192,-3 0-336,-12 0-368,-13 2-856,-7-1-505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11234,'2'0'5081,"11"1"-1776,0 1-1464,21 1-385,7 2 48,21-5-312,9-2-351,2-1-537,-3-5-136,-20 5-448,-15 0-208,-21 1-673,-27-6-2039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308 481 11202,'55'10'4177,"-54"-10"-3986,1 0 0,-1 1 0,1-1 0,-1 1 0,1-1 0,-1 1 1,1 0-1,-1 0 0,1-1 0,-1 1 0,0 0 0,0 0 0,0 0 0,1 0 0,-1 1 0,0-1 0,0 0 0,0 0 0,-1 1 0,1-1 0,0 1 0,0-1 0,-1 0 0,1 3 0,10 11 3574,-22-26 463,-11-16-4241,-153-137 404,125 123-507,-91-82-1691,140 123 1824,1 0 0,0 0-1,0-1 1,0 1 0,0 0 0,0 0 0,-1 0-1,1 0 1,0 0 0,0 0 0,0 0 0,0 0-1,0 0 1,-1 0 0,1 0 0,0 0 0,0-1-1,0 1 1,0 0 0,0 0 0,0 0 0,0 0-1,0 0 1,-1 0 0,1-1 0,0 1-1,0 0 1,0 0 0,0 0 0,0 0 0,0-1-1,0 1 1,0 0 0,0 0 0,0 0 0,0 0-1,0 0 1,0-1 0,0 1 0,0 0 0,0 0-1,0 0 1,0 0 0,0-1 0,0 1 0,1 0-1,-1 0 1,0 0 0,0 0 0,0 0 0,0 0-1,0-1 1,0 1 0,0 0 0,13 1 2083,5 0-2199,1-1 219,0-2 0,0 0 0,-1-1 0,1-1 0,-1-1 0,0 0 0,0-2 0,-1 0 0,34-18 0,-3-7 155,-24 16-127,-1 1 1,46-21-1,-64 35-94,-1 0-242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114 438 11050,'-78'3'3919,"77"-3"-3883,1 0 1,0 0-1,0 0 1,0 0-1,-1 0 1,1 0-1,0 0 1,0 0-1,-1 0 1,1 0 0,0-1-1,0 1 1,0 0-1,-1 0 1,1 0-1,0 0 1,0 0-1,0 0 1,0-1-1,-1 1 1,1 0-1,0 0 1,0 0 0,0 0-1,0-1 1,0 1-1,0 0 1,-1 0-1,1 0 1,0-1-1,0 1 1,0 0-1,0 0 1,0 0 0,0-1-1,0 1 1,0 0-1,0 0 1,0-1-1,0 1 1,0 0-1,0 0 1,0 0-1,0-1 1,0 1 0,0 0-1,0 0 1,1 0-1,-1-1 1,0 1-1,0 0 1,0 0-1,0 0 1,0-1-1,0 1 1,1 0 0,11-18 478,-4 7-176,3-7 74,-1-2 0,-1 1 0,-1-1 0,-1 0-1,-1-1 1,0 1 0,-2-1 0,0-1 0,-1 1-1,-2 0 1,0-1 0,-1 1 0,-1-1 0,-7-37-1,-4 20 707,12 39-1079,-1-1 0,1 0 0,0 0 0,0 0 0,-1 0 0,1 1 0,0-1 0,-1 0 0,1 0 0,-1 1 0,1-1 0,-1 0 0,1 1 0,-1-1 0,0 1 0,1-1 1,-1 0-1,0 1 0,1-1 0,-1 1 0,0 0 0,0-1 0,1 1 0,-1 0 0,0-1 0,0 1 0,0 0 0,0 0 0,1 0 0,-1 0 0,0 0 0,0 0 0,0 0 0,0 0 1,1 0-1,-1 0 0,0 0 0,0 0 0,0 0 0,0 1 0,1-1 0,-1 0 0,0 1 0,0-1 0,0 1 0,-3 3 9,1 0-1,0 1 0,0-1 1,0 1-1,0-1 1,1 1-1,-1 0 1,1 0-1,1 0 0,-1 0 1,1 0-1,0 0 1,0 1-1,0-1 1,0 7-1,0 50-266,3-1-1,2 1 1,20 99 0,7 95-1968,-30-229 1894,0 72-732,-2-88 916,0 0-1,0 0 1,-1 0 0,-1-1-1,0 1 1,-8 18 0,11-28 122,0 0 0,-1 0 0,1 0 0,0 0 0,-1 0 1,1 0-1,-1 0 0,1-1 0,-1 1 0,0 0 0,1 0 0,-1 0 0,0 0 0,1-1 1,-1 1-1,0 0 0,0-1 0,0 1 0,0-1 0,0 1 0,0-1 0,0 1 1,1-1-1,-1 0 0,0 1 0,-1-1 0,1 0 0,0 0 0,-1 0 0,0 0 18,1-1-1,-1 0 0,1 0 0,-1 0 1,1 0-1,0 0 0,-1 0 0,1-1 0,0 1 1,0 0-1,-1-1 0,1 1 0,0-1 1,1 1-1,-2-3 0,-4-7 174,1-1 1,0 0-1,-5-22 0,8 25-103,1 0 0,0 0 1,0 0-1,1 0 0,0 0 0,0 0 0,4-16 0,-3 21-53,-1 0-1,2 0 1,-1 0 0,0 0-1,1 0 1,0 1-1,0-1 1,0 1 0,0-1-1,0 1 1,1 0-1,0 0 1,-1 0 0,1 0-1,0 0 1,0 1-1,1-1 1,-1 1 0,0 0-1,7-3 1,7-1 57,0 2-1,0-1 1,32-2-1,16-4-31,-38 4-189,0-1 1,-1-1-1,39-20 0,-55 25-47,-1-1 0,-1 0 0,1-1 0,-1 0 0,0 0 0,0-1 0,-1 0 0,0 0 0,0-1 0,0 1 0,-1-2 0,9-16 1,-14 24 30,0-1 0,0 0 0,0 1 0,-1-1 0,1 0 0,-1 0 0,1 1 0,-1-1 0,0 0 0,0 0 0,0 0 0,0 0 0,0 0 0,0 1 0,0-1 0,0 0 0,-1 0 0,1 0 0,-2-3 0,-12 5-1748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9298,'0'16'5041,"4"17"-392,-9 17-2448,5 12-761,6-2-320,9-8-544,6-8-184,10-30-152,0-7-72,0-25 64,0-14 80,-9-19-23,-4-2-25,-18-1-88,-11 4-168,-4 17-584,-4 2-577,11 21-1103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10298,'-34'55'3649,"47"-62"-3249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26 241 10546,'-2'4'4813,"6"12"-2951,-3-14-1784,1 0 1,-1 0-1,1 0 1,-1 0-1,1 0 1,0 0-1,-1 0 1,1-1-1,0 1 1,0 0-1,0-1 1,0 0-1,1 1 0,-1-1 1,0 0-1,0 0 1,1 0-1,-1-1 1,1 1-1,-1 0 1,1-1-1,3 1 1,-2-1 19,-1-1 1,1 1 0,-1 0 0,1-1-1,-1 0 1,1 0 0,-1 0 0,0 0-1,1-1 1,-1 1 0,0-1 0,0 0-1,0 0 1,0 0 0,-1 0 0,1 0-1,0-1 1,-1 1 0,3-4-1,-4 5-23,-1 0-1,1 0 1,-1 0-1,1 0 1,-1 0-1,1-1 1,-1 1-1,0 0 1,0 0-1,1 0 0,-1 0 1,0-1-1,0 1 1,0 0-1,0 0 1,-1 0-1,1 0 1,0-1-1,0 1 0,-1 0 1,1 0-1,-1 0 1,1 0-1,-1 0 1,1 0-1,-1 0 1,1 0-1,-1 0 0,0 0 1,0 0-1,0 0 1,1 0-1,-2 0 1,-38-32 1867,28 24-1526,1 0-82,1-1 1,-1 1-1,1-2 1,1 1-1,-10-16 1,17 24-333,0 0 1,1-1-1,-1 1 1,1-1-1,0 1 1,0-1-1,0 0 1,0 1-1,0-1 1,1 0-1,-1 0 1,1 1-1,0-1 1,-1 0-1,1 0 1,1 0-1,-1 0 1,0 1-1,1-1 1,-1 0-1,1 0 1,0 1-1,0-1 1,0 0-1,0 1 1,1-1-1,-1 1 1,1-1-1,-1 1 1,1 0-1,0 0 1,0 0 0,2-3-1,-1 3-178,0 0-1,0 0 1,0 1-1,0-1 1,1 1-1,-1 0 1,0 0 0,1 0-1,-1 0 1,1 0-1,-1 1 1,1-1 0,-1 1-1,1 0 1,-1 0-1,1 0 1,-1 1-1,1-1 1,-1 1 0,1 0-1,-1 0 1,0 0-1,1 0 1,-1 1 0,0-1-1,0 1 1,3 2-1,35 24-3013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11803,'40'78'4532,"-40"-77"-4455,0-1-1,0 1 1,1-1-1,-1 1 0,0-1 1,0 1-1,0-1 1,1 1-1,-1-1 0,0 1 1,1-1-1,-1 1 0,0-1 1,1 0-1,-1 1 1,1-1-1,-1 0 0,1 1 1,-1-1-1,0 0 0,1 0 1,-1 1-1,1-1 1,-1 0-1,1 0 0,-1 0 1,1 0-1,0 0 1,-1 0-1,1 0 0,-1 0 1,1 0-1,-1 0 0,1 0 1,-1 0-1,1 0 1,-1 0-1,1 0 0,9-13 840,-8 10-530,7-13 382,-1 0 0,0 0-1,-1-1 1,8-27-1,13-70 1409,-24 95-1706,-2 12-177,0-1 0,0 1 1,-1-1-1,0 0 0,-1 0 1,0-10-1,15 79 639,-6-33-2764,25 52 1,-12-41-1298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5:0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25 163 11715,'1'2'2925,"0"-12"-1067,2-36-145,-2 37-1294,-1-1 0,0 0 0,0 1 1,-1-1-1,-1 1 0,1-1 0,-2 1 0,-6-18 0,1 21 2547,26 13-2939,18 7-31,-1 1 1,0 1 0,36 24 0,-66-37-24,0 1 1,0-1-1,0 1 1,0 0-1,-1 1 0,0-1 1,0 1-1,4 5 1,-7-8 17,0-1 1,-1 1-1,1 0 1,0 0-1,0 0 1,-1 0-1,1 0 0,-1 0 1,0 0-1,0 0 1,0 0-1,1 0 1,-2-1-1,1 1 1,0 0-1,0 0 0,-1 0 1,1 0-1,-1 0 1,1 0-1,-1 0 1,0 0-1,0 0 1,0-1-1,0 1 1,0 0-1,0-1 0,-2 3 1,-5 4 26,0 0 1,0 0-1,-1-1 1,0 0-1,0 0 0,-1-1 1,0 0-1,-13 5 1,17-8-113,-1 0-1,1-1 1,-1 0 0,1 0 0,-1 0-1,1-1 1,-1 0 0,0-1 0,0 1 0,0-1-1,1 0 1,-1-1 0,0 0 0,0 0-1,-8-2 1,13 2-89,0 0 0,1 1-1,-1-1 1,0 0 0,1 0-1,-1 0 1,0 0 0,1 0-1,-1 0 1,1 0 0,0-1-1,-1 1 1,1 0 0,0-1-1,0 1 1,0-1-1,0 0 1,0 1 0,0-1-1,-1-3 1,1-12-4778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90 16388,'-112'15'6145,"129"-20"-4417,12 0-648,21-8-439,10-6-105,20-1-800,1-4-545,-9 6-1591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42 10114,'1'4'6056,"3"2"-3673,5 12-848,-6-4-1142,-1 1 0,-1 0 0,-1-1 0,0 1 0,-1 0 0,0 0 0,-1-1 0,-7 26 0,1-14-151,0 0 1,-2 0-1,-25 45 1,28-58 529,28-36-271,-8 11-619,1 1 0,1 1 0,0 1-1,0 0 1,1 1 0,0 0 0,0 2 0,0 0-1,1 0 1,28-4 0,-41 9 93,-1 0 0,1 0 0,0 0 0,-1 0 0,1-1 0,-1 1 1,0-1-1,1 0 0,-1 0 0,0 0 0,0-1 0,0 1 0,-1-1 0,1 1 0,0-1 0,-1 0 0,0 0 1,0 0-1,0 0 0,2-5 0,2-5 111,-1 0 1,-1 0-1,-1 0 0,4-18 1,6-24 607,-11 50-600,1-4 329,0 1 0,0-1-1,-1-1 1,0 1-1,-1 0 1,1-16-1,29 148 1632,-8-21-4540,-9-58 84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17740,'13'0'6617,"22"0"-5056,6 0-457,8-7-344,0 2-472,-2 0-1216,-3-1-681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5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6457,'1'5'10540,"2"8"-5374,12 45-5675,-10-34 1640,0-5-688,13 34 1,-16-48-382,0-1 0,0 1 0,1-1 1,-1 0-1,1 0 0,0 0 0,0 0 1,1 0-1,-1-1 0,1 1 0,5 3 1,-9-7-48,1 1 0,0-1 1,0 1-1,-1-1 1,1 1-1,0-1 1,0 0-1,-1 1 0,1-1 1,0 0-1,0 0 1,0 1-1,0-1 0,0 0 1,0 0-1,-1 0 1,1 0-1,0 0 1,0 0-1,0-1 0,0 1 1,0 0-1,0 0 1,-1-1-1,3 0 1,-2 0 8,0 0 1,1 0-1,-1 0 1,0-1 0,0 1-1,0-1 1,0 1-1,0-1 1,0 1-1,0-1 1,0 0 0,0-2-1,3-8 84,-1-1-1,0 0 1,0-14-1,-1 11-9,23-83 266,-25 98-356,0 1 0,0 0 0,1-1-1,-1 1 1,0 0 0,0-1 0,0 1 0,0 0 0,0-1 0,0 1 0,0 0 0,1-1-1,-1 1 1,0 0 0,0 0 0,0-1 0,1 1 0,-1 0 0,0 0 0,0-1-1,1 1 1,-1 0 0,0 0 0,0 0 0,1 0 0,-1-1 0,0 1 0,1 0 0,-1 0-1,0 0 1,1 0 0,-1 0 0,1 0 0,11 7 168,17 28-11,-13-16-119,-16-18-46,4 3 4,1 1 1,0 0 0,0-1-1,0 0 1,10 5-1,-13-8 5,-1 0 0,1-1 0,0 1 0,-1-1 0,1 1 0,0-1 0,0 0 0,-1 0 0,1 0 0,0 0 0,0 0-1,0 0 1,-1 0 0,1-1 0,0 1 0,-1-1 0,1 1 0,0-1 0,-1 1 0,1-1 0,0 0 0,-1 0 0,1 0 0,2-2-1,-2 0 34,1 1 0,-1-1 0,0 0 0,1 0-1,-1 0 1,0 0 0,-1 0 0,1-1 0,-1 1-1,1 0 1,-1-1 0,0 0 0,0 1 0,-1-1-1,1 1 1,-1-1 0,1 0 0,-1 1 0,-1-5-1,1-1 50,-1 0-1,0-1 0,0 1 1,-1 0-1,0 0 0,-6-13 1,2-1-2861,16 33-196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00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5 205 12747,'-4'75'4631,"4"-75"-4585,0 0-1,0 0 1,0 1-1,0-1 1,-1 0-1,1 0 0,0 0 1,0 0-1,0 0 1,0 1-1,0-1 1,0 0-1,0 0 0,0 0 1,0 0-1,0 0 1,0 1-1,0-1 1,0 0-1,0 0 0,0 0 1,1 0-1,-1 0 1,0 1-1,0-1 1,0 0-1,0 0 0,0 0 1,0 0-1,0 0 1,0 1-1,0-1 1,0 0-1,1 0 0,-1 0 1,0 0-1,0 0 1,0 0-1,0 0 1,0 0-1,1 0 0,-1 0 1,0 0-1,0 0 1,0 0-1,0 1 1,0-1-1,1 0 0,-1 0 1,0 0-1,0 0 1,0 0-1,0-1 1,1 1-1,-1 0 0,0 0 1,0 0-1,10-10 1150,7-19 190,-8 7-604,-2-1 0,0 0 0,-1 0 0,-1 0 0,1-27 0,6-20 1217,-13 70-1984,1-1 0,0 1-1,0-1 1,0 1 0,0 0 0,0-1 0,0 1 0,1-1-1,-1 1 1,0 0 0,0-1 0,0 1 0,0-1 0,0 1-1,0 0 1,1-1 0,-1 1 0,0 0 0,0-1-1,1 1 1,-1 0 0,0-1 0,1 1 0,-1 0 0,0 0-1,1-1 1,-1 1 0,0 0 0,1 0 0,-1 0 0,0-1-1,1 1 1,-1 0 0,1 0 0,-1 0 0,0 0 0,1 0-1,-1 0 1,1 0 0,-1 0 0,0 0 0,1 0 0,-1 0-1,1 0 1,-1 0 0,0 0 0,1 0 0,-1 0-1,1 1 1,-1-1 0,0 0 0,1 0 0,-1 0 0,0 1-1,1-1 1,-1 0 0,0 0 0,1 1 0,21 23 44,-19-20-39,39 51-369,-27-33-868,2-1-1,0 0 1,1-1-1,39 33 1,-23-30-1690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00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15 264 15891,'-5'-2'6810,"-5"-5"-3745,15-1-1889,11-3-352,15 0-528,10-1-168,9 6-776,2 1-800</inkml:trace>
  <inkml:trace contextRef="#ctx0" brushRef="#br0" timeOffset="1">376 192 15899,'91'-6'7258,"-109"-27"-3145,-10-4-2521,2-6-360,7 13-895,6 5-594,13 11-1463,5 10-1121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0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311 299 16203,'0'0'11147,"-1"-1"-10523,-6-29-672,-14-53-448,16 46-1104,-3 1-785</inkml:trace>
  <inkml:trace contextRef="#ctx0" brushRef="#br0" timeOffset="1">1 59 14219,'13'5'5913,"18"-2"-2736,5-3-1337,16-5-407,-4-10-185,4 2-664,-1-1-208,-4 2-888,-3 6-560,-10 4-1633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0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9082,'-7'15'5225,"-7"22"224,4 9-3312,17 15-745,7 8-208,22 1-448,11-7-304,3-14-752,7-17-680,-9-27-1472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0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12011,'3'0'8633,"5"6"-3584,28 33-3672,45 54-609,-47-43-248,-6 9-240,-7-3-152,-18-5-16,-3 7-104,-13-6-248,-8-4-216,-8-8-880,1-6-561,6-16-2440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4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71 371 11875,'-60'-9'4012,"60"9"-3945,-1-1-1,0 1 0,1 0 0,-1-1 1,1 1-1,-1 0 0,0-1 0,1 1 1,-1-1-1,1 1 0,-1-1 0,1 1 1,-1-1-1,1 0 0,0 1 0,-1-1 1,1 1-1,0-1 0,-1 0 0,1 1 0,0-1 1,0 0-1,0 0 0,0 1 0,-1-1 1,1 0-1,0 1 0,0-2 0,6-22 763,-4 16-466,1-9 177,-1-1 0,-1 1 0,-1-23 0,0 21-158,0 1 1,2-1 0,3-22-1,-5 40-377,0 0-1,0 1 1,0-1-1,0 0 0,1 0 1,-1 0-1,0 0 1,0 1-1,0-1 1,1 0-1,-1 0 0,0 0 1,1 1-1,-1-1 1,1 0-1,-1 1 1,1-1-1,-1 0 1,1 1-1,0-1 0,-1 1 1,1-1-1,-1 1 1,1-1-1,0 1 1,0-1-1,-1 1 1,1-1-1,0 1 0,0 0 1,0 0-1,-1-1 1,1 1-1,0 0 1,0 0-1,0 0 1,0 0-1,-1 0 0,1 0 1,0 0-1,0 0 1,0 0-1,0 1 1,-1-1-1,1 0 0,0 0 1,0 1-1,0-1 1,-1 1-1,1-1 1,0 0-1,-1 1 1,1-1-1,0 1 0,-1 0 1,2 0-1,6 7-44,0-1 1,0 1-1,10 14 0,-10-12 68,17 20-34,-17-17-2,1-2 1,1 1-1,0-1 1,0-1-1,1 0 1,0 0-1,1-1 1,21 12-1,-33-21 13,1 0 0,-1 0 1,0 1-1,1-1 0,-1 0 0,0 0 0,1 0 0,-1 0 0,0 0 0,0 0 0,1 0 0,-1 0 1,0 0-1,1 0 0,-1 0 0,0 0 0,1 0 0,-1-1 0,0 1 0,1 0 0,-1 0 1,0 0-1,0 0 0,1 0 0,-1-1 0,0 1 0,0 0 0,1 0 0,-1-1 0,0 1 0,0 0 1,0 0-1,1-1 0,-1 1 0,0-1 0,5-16 329,-4-25 513,-1 36-645,-6-76 1421,3 57-1351,1 0-1,2-37 1,0 60-328,1 1 0,-1-1 0,0 0 0,1 1 0,-1-1 0,1 0 0,-1 1 0,1-1 0,0 1 0,0-1 0,0 1 0,0 0 0,0-1 0,0 1 0,0 0 0,0-1 0,0 1 0,1 0 0,-1 0 0,0 0 0,1 0 0,-1 0 0,1 1 0,-1-1 0,1 0 0,-1 1 0,1-1 0,0 1 0,-1-1 0,4 0 0,5 1-503,0-1 0,-1 1 0,1 0-1,13 3 1,-15-2 165,50 7-2227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5:0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11362,'33'30'4305,"-33"-29"-4252,0-1 0,1 0-1,-1 0 1,0 1-1,0-1 1,1 0 0,-1 0-1,0 0 1,0 1-1,1-1 1,-1 0 0,0 0-1,0 0 1,1 0-1,-1 0 1,0 0-1,1 0 1,-1 0 0,0 1-1,1-1 1,-1 0-1,0 0 1,1 0 0,-1-1-1,0 1 1,1 0-1,-1 0 1,0 0 0,0 0-1,1 0 1,-1 0-1,0 0 1,1 0 0,-1-1-1,0 1 1,0 0-1,1 0 1,-1 0 0,0-1-1,0 1 1,1 0-1,-1 0 1,0-1 0,0 1-1,1-1-1,9-9 292,0-1 1,-1 0-1,0-1 0,0 0 0,-2-1 1,1 0-1,-2 0 0,1 0 0,-2-1 1,0 0-1,-1 0 0,4-17 0,10-77 1170,-15 97-1096,2 10 73,11 24-294,66 123-3376,-66-113 817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4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72 9114,'104'-1'3789,"-99"1"-3423,-1 0 0,0 0 0,0 0 0,1 1 0,-1 0 0,0 0 0,0 0 0,0 0 0,0 0 0,0 1 0,6 3 0,-8-4-220,-1 0 1,0 0-1,1 1 0,-1-1 1,0 0-1,0 0 0,0 1 1,0-1-1,0 1 0,0-1 1,0 1-1,-1-1 0,1 1 1,0-1-1,-1 1 0,1 0 1,-1-1-1,0 1 1,1 3-1,-2-1 68,1 0 1,-1-1 0,1 1-1,-1 0 1,-1 0-1,1 0 1,0-1-1,-1 1 1,0 0-1,0-1 1,0 1 0,0-1-1,0 0 1,-1 0-1,1 0 1,-1 0-1,-6 5 1,3-4 10,-1 1 0,0-1 0,0-1 1,0 1-1,-1-1 0,1 0 0,-1-1 1,0 0-1,1 0 0,-1-1 0,0 0 0,0 0 1,0-1-1,0 0 0,0 0 0,0-1 1,0 0-1,0 0 0,-10-4 0,11 4-167,0-1 1,1-1-1,-1 1 0,1-1 0,0 0 1,0-1-1,0 0 0,0 0 0,1 0 1,0 0-1,-1-1 0,2 0 0,-1 0 1,0 0-1,1-1 0,0 1 0,0-1 1,1 0-1,0 0 0,0 0 0,0-1 0,-2-9 1,4 13-79,0 0 0,0 0-1,0 0 1,1 0 0,0 0 0,-1 0 0,1 0 0,0 0 0,1 0 0,-1 0-1,0 0 1,1 0 0,0 0 0,0 1 0,0-1 0,0 0 0,0 0 0,0 0 0,1 1-1,-1-1 1,1 1 0,0-1 0,-1 1 0,1 0 0,0 0 0,1 0 0,-1 0-1,0 0 1,1 0 0,-1 0 0,1 1 0,-1-1 0,4-1 0,1 1-203,0 0 1,-1 0-1,1 1 1,0-1-1,0 2 1,0-1-1,0 1 0,0 0 1,0 0-1,0 1 1,0 0-1,0 0 1,9 3-1,33 15-2212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4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14 240 11274,'-13'71'3837,"13"-71"-3782,0 0 0,0 0-1,0 0 1,0 0 0,0 0-1,0-1 1,0 1 0,0 0-1,1 0 1,-1 0 0,0 0-1,0 0 1,0 0 0,0 0-1,0 0 1,0 0 0,0 0-1,0 0 1,0 0 0,1 0-1,-1 0 1,0 0 0,0 0-1,0 0 1,0 0 0,0 0-1,0 0 1,0 0 0,0 0-1,0 0 1,1 0 0,-1 0-1,0 0 1,0 0 0,0 0-1,0 0 1,0 0 0,0 0-1,0 0 1,0 0 0,0 0-1,1 0 1,-1 0 0,0 1-1,0-1 1,0 0 0,0 0-1,0 0 1,0 0 0,0 0-1,0 0 1,0 0 0,0 0-1,0 0 1,0 0 0,0 1-1,0-1 1,0 0 0,0 0-1,0 0 1,0 0 0,0 0-1,0 0 1,0 1 0,12-13 1496,11-15-209,5-13 145,41-80 0,-11 16-265,-54 96-879,-2 6-56,0 6-122,0 0-155,17 37-818,-2 2 1,-2 0-1,14 62 1,-22-78-479,3 7-953</inkml:trace>
  <inkml:trace contextRef="#ctx0" brushRef="#br0" timeOffset="1">120 295 14115,'9'0'5401,"27"1"-4049,3 1-471,8-8-593,4-1-728,-11-3-1673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4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11354,'5'0'4641,"11"3"-2928,15-3-209,9 0 48,22 0-223,1-7-185,4 6-424,1-1-168,-12 4-376,-11-1-112,-17 1-328,-14-4-232,-7 2-656,-9-6-2305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4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56 194 12747,'-55'95'5705,"57"-105"-3056,4-11-681,2-10-336,-3-15-744,2-6-311,-4 3-449,-1 10-352,1 17-1337,-3 4-919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4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11490,'6'5'4497,"27"0"-2528,20-1-1073,61-5-136,23-9 16,37-8 81,16 0-57,7-1-80,-2 6-32,-38 5-480,-28-2-152,-64 10-384,-26-3-288,-30 3-288,-7 0-89,-15 0 17,-10-7 112,-12 2-352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5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16652,'18'-73'8089,"-16"75"-6960,-2 1-641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5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12411,'18'41'10626,"-17"-43"-9818,4 2-224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5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14187,'31'-81'5561,"-41"107"-3864,2 9-849,0 1-152,10-2-408,3-4-80,9-9-128,7-7 0,14-4-56,0-5-88,8-8-328,2 1-312,-11-8-873,-3-1-567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5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14835,'11'-1'5745,"18"-1"-4456,-1 1-137,6 1-696,2 3-456,-13-2-1128,-1 4-585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5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14347,'10'0'5353,"19"0"-4473,13 1-223,5-1-737,7 2-705</inkml:trace>
  <inkml:trace contextRef="#ctx0" brushRef="#br0" timeOffset="1">502 79 12675,'-26'-78'10514,"34"91"-8986,10 8-343,5 10-601,8 5-256,-13-5-384,8 1-304,-3-6-585,-6-8-303,8-2-616,-11-9-449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5:0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17 12355,'-117'-5'5817,"109"0"-2152,5 2-2209,1 0-152,17 6-2288,27 10-576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5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14355,'3'-8'5937,"23"-14"-3384,2-16-1025,19-12-664,4-7-263,-6 3-545,-1 9-369,-15 11-879,-3 12-592</inkml:trace>
  <inkml:trace contextRef="#ctx0" brushRef="#br0" timeOffset="1">428 249 13891,'73'59'6249,"-72"-85"-2464,1-7-1904,3 1-801,0-9-448,-4 12-1160,4 3-576,2 8-1641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5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38 274 16227,'-7'-8'6706,"2"-5"-4138,0-2-639,0-12-913,1-1-448,4-11-824,1-5-368,-1 5-968,0 8-721,-13 2-976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5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 13987,'-16'-15'6129,"72"18"-2824,1 1-1377,2-3-599,-15-2-561,-12-1-624,1 4-240,-15 1-896,8 7-713,-15-6-3984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5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16323,'49'-40'10779,"-49"45"-9955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8:54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13195,'-20'45'12611,"20"-50"-11107,-5-5-408,4 2-968,1 2-624,0-1-1376,1-1-937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12771,'-17'27'5745,"-16"22"-2680,-8 36-1313,4 10-152,14 29-607,14-2-345,36-5-408,15-8-144,22-23-720,7-5-481,-12-19-1919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33 182 10034,'-33'60'4134,"45"-91"4147,-2-6-5397,-8 24-2920,1 1 0,0-1 0,1 1 1,1 0-1,0 0 0,0 0 0,1 1 0,9-14 1,-14 24 32,0 0 0,-1 0 0,1 1 1,-1-1-1,1 0 0,0 0 0,0 0 1,0 0-1,-1 0 0,1 1 1,0-1-1,0 0 0,0 1 0,0-1 1,0 1-1,0-1 0,0 1 0,1 0 1,-1-1-1,0 1 0,0 0 0,0 0 1,0-1-1,0 1 0,0 0 0,1 0 1,-1 1-1,0-1 0,2 0 0,-1 1-10,0 1 0,-1-1-1,1 1 1,0-1 0,-1 1-1,1-1 1,-1 1 0,1 0 0,-1 0-1,0 0 1,1 0 0,-1 0-1,1 4 1,3 7-119,0 2 1,-1-1-1,3 19 1,-2-7-112,7 32-178,-12-63 540,1 1-1,0-1 1,1 1 0,-1 0 0,1-1 0,0 1 0,0 0 0,2-4 0,2-5-13,1-1-74,33-66 112,-36 71-136,2 0 0,-1 0 0,2 1-1,-1 0 1,1 0 0,14-12 0,-20 20-10,-1-1 0,1 1-1,0-1 1,-1 1 0,1 0 0,0-1 0,0 1 0,-1 0 0,1 0 0,0 0 0,0 0 0,-1-1 0,1 1-1,0 0 1,0 0 0,0 0 0,-1 1 0,1-1 0,0 0 0,0 0 0,-1 0 0,1 1 0,0-1 0,0 0 0,-1 1-1,1-1 1,0 0 0,-1 1 0,1-1 0,0 1 0,-1-1 0,1 1 0,-1-1 0,1 1 0,-1 0 0,1-1 0,-1 1-1,1 0 1,-1-1 0,0 1 0,1 0 0,-1-1 0,0 2 0,14 37-57,-12-34 43,3 19-26,-1-9 13,0 1-1,9 20 1,-13-34 23,1 1 0,1-1 0,-1 1 0,0-1 0,0 0 1,1 1-1,0-1 0,-1 0 0,1 0 0,0 0 0,0 0 0,0-1 0,0 1 1,0 0-1,0-1 0,1 1 0,-1-1 0,1 0 0,-1 0 0,5 2 1,-5-3 5,-1 0 1,1 0 0,0-1 0,-1 1-1,1 0 1,0 0 0,-1-1 0,1 1 0,0-1-1,-1 0 1,1 1 0,-1-1 0,1 0 0,-1 0-1,1 0 1,-1 0 0,0 0 0,0 0-1,1 0 1,-1 0 0,0-1 0,0 1 0,0 0-1,0-1 1,0 1 0,0-1 0,-1 1-1,1-1 1,0-2 0,2-3-159,-1 0-1,0 0 1,0 1-1,0-1 1,0-13 0,-1-12-1209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13203,'2'12'5529,"1"12"-3152,17 14-377,-9 17-552,-3 3-272,-3 17-535,-13 5-129,-5 7-288,-5 1-144,-11-11-64,-1-7-80,-7-14-760,-5-5-489,1-7-1447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5 312 11266,'2'0'5810,"-2"-9"-697,-2-1-2417,-1-16-983,1-8-409,2-7-896,0-11-360,2 5-792,0 1-496,1 16-1329,2 13-480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15059,'112'65'6034,"-115"-80"-3666,-2-9-824,1-8-679,4-6-241,2-11-712,1 1-360,4 7-1345,-4 7-831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5:1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41 159 9650,'-18'33'3287,"14"-31"-1436,3-10-1000,4-9-56,-1 10-514,-1 0 0,0-1 0,0 1 0,-1-1 0,0 1 0,0 0 1,-1-1-1,0 1 0,0-1 0,0 1 0,-1 0 0,-6-14 0,-1-10 1086,6 11-90,3 19-1242,1 1 0,-1 0 0,0-1 0,0 1 0,0 0 0,0-1 0,0 1 0,0-1 0,0 1 0,1 0 0,-1-1 0,0 1-1,0 0 1,0 0 0,1-1 0,-1 1 0,0 0 0,1-1 0,-1 1 0,0 0 0,0 0 0,1-1 0,-1 1 0,0 0 0,1 0 0,0 0 0,3 0 8,0 0 1,0 0-1,0 0 0,-1 1 1,1 0-1,0 0 1,0 0-1,5 2 0,9 4-13,-1 0-1,1 1 0,-1 0 0,22 16 1,-31-19-18,-1 0-1,0 1 1,0 0 0,0 0 0,-1 1 0,0-1 0,0 1-1,0 1 1,-1-1 0,0 1 0,-1 0 0,6 12 0,-10-19 3,1 1 0,-1 0 0,0-1 0,0 1 0,0 0 0,0 0 0,0-1 0,0 1 0,0 0 0,-1-1 0,1 1 0,0 0 0,-1-1 0,0 1 0,1 0 0,-1-1 1,0 1-1,0-1 0,0 1 0,0-1 0,0 0 0,0 1 0,0-1 0,0 0 0,0 0 0,-1 0 0,1 0 0,-1 0 0,-2 2 0,-4 2 99,-1-1 1,0 1-1,-17 4 0,23-8-90,-5 2-164,-1 0 1,0-1 0,1 0 0,-1-1-1,0 0 1,0 0 0,0-1-1,0 0 1,0-1 0,-9-1-1,12 0-1933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 13635,'-4'-5'11098,"32"-8"-9889,60-8-289,-36 19-712,-2 4-192,-6 1-752,-8 2-777,-15 0-5200</inkml:trace>
  <inkml:trace contextRef="#ctx0" brushRef="#br0" timeOffset="1">23 217 16660,'21'-2'6177,"33"-6"-5257,3 0-72,1 3-1040,-1 2-1024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75 214 14243,'-67'52'4782,"66"-51"-4751,1-1 0,0 0-1,0 0 1,0 0 0,0 0-1,0 0 1,0 0 0,-1 1-1,1-1 1,0 0 0,0 0-1,0 0 1,0 0 0,0 0-1,-1 0 1,1 0 0,0 0-1,0 0 1,0 0 0,-1 0-1,1 0 1,0 0 0,0 0-1,0 0 1,0 0 0,-1 0-1,1 0 1,0 0 0,0 0-1,0 0 1,0 0-1,-1 0 1,1 0 0,0 0-1,0 0 1,0 0 0,0 0-1,0-1 1,-1 1 0,1 0-1,0 0 1,0 0 0,0 0-1,0 0 1,0 0 0,-1-1-1,3-10 746,12-21-86,-12 27-527,20-44 186,3 0 0,43-63 0,-68 112-348,0-1-1,0 1 0,0 0 0,0-1 1,1 1-1,-1-1 0,0 1 1,0 0-1,1-1 0,-1 1 0,0 0 1,0-1-1,1 1 0,-1 0 1,0-1-1,1 1 0,-1 0 0,1 0 1,-1-1-1,0 1 0,1 0 1,-1 0-1,1 0 0,-1 0 0,0-1 1,1 1-1,-1 0 0,1 0 1,-1 0-1,1 0 0,-1 0 0,1 0 1,-1 0-1,0 0 0,1 0 1,-1 1-1,1-1 0,-1 0 0,1 0 1,-1 0-1,0 0 0,1 1 1,-1-1-1,1 0 0,-1 0 0,0 1 1,1-1-1,-1 0 0,0 0 1,0 1-1,1-1 0,-1 1 0,0-1 1,1 0-1,-1 1 0,0-1 1,0 0-1,0 1 0,0-1 1,1 1-1,-1-1 0,0 1 0,0-1 1,0 0-1,0 1 0,8 38-32,-7-31 7,31 192-617,-26-186 676,2-19 76,5-26 153,-10 24-212,15-44 253,-13 33-173,1 2 0,1-1 0,16-31 0,-22 48-125,-1-1 1,0 1 0,0-1-1,1 0 1,-1 1-1,1-1 1,-1 1 0,0-1-1,1 1 1,-1-1-1,1 1 1,-1-1 0,1 1-1,-1 0 1,1-1-1,0 1 1,-1 0 0,1-1-1,-1 1 1,1 0 0,0 0-1,-1 0 1,1-1-1,0 1 1,-1 0 0,1 0-1,0 0 1,-1 0-1,1 0 1,0 0 0,-1 0-1,1 1 1,0-1-1,-1 0 1,1 0 0,0 0-1,-1 1 1,1-1-1,-1 0 1,1 1 0,0-1-1,-1 0 1,1 1-1,-1-1 1,1 1 0,-1-1-1,1 1 1,-1-1 0,0 1-1,1-1 1,-1 1-1,0-1 1,1 2 0,18 34 74,-19-34-79,23 70-1025,-9-40-593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39 10530,'-51'-39'5505,"60"49"-135,2-7-3618,20 1-864,5-6-192,7-3-552,0 4-208,-11 1-816,1 6-608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15891,'13'2'6138,"8"-2"-4522,31-2-1072,5-6-168,21 1-1216,6 2-656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196 186 9338,'8'4'6531,"-7"-2"-6349,1 0 0,-1 0 0,0 1 1,0-1-1,1 1 0,-1-1 0,-1 1 0,1-1 0,0 3 0,0-4-145,0 4 106,1-1 0,-1 0 0,0 0 0,0 1 0,-1-1 0,1 1 0,-1-1 0,0 0 0,0 1 0,0-1 0,-1 1 0,1-1 0,-1 0 0,0 1 0,0-1 0,-1 0 0,1 0 0,-1 1 0,0-1 0,-4 6 0,2-6 84,-1 1 0,1-1 0,-1 0 0,1-1 0,-1 1 0,0-1 0,-1 0 0,1 0 0,-1 0 0,1-1 0,-1 1 0,0-2 0,0 1 0,1-1 0,-1 1 0,0-2 0,-1 1 0,1-1 1,-10 0-1,12 0-106,0-1-1,0 0 1,0 0 0,0 0 0,0 0 0,0-1 0,0 0 0,1 1 0,-1-1 0,0-1 0,1 1 0,0 0 0,-1-1 0,1 0 0,0 0 0,0 0 0,1 0 0,-1 0 0,1 0 0,-1-1 0,1 1 0,0-1 0,0 0 0,1 1 0,-1-1 0,1 0 0,0 0 0,0 0 0,-1-8 0,1 1-58,1-1 1,0 1 0,0 0 0,1 0 0,1 0 0,0 0 0,0 0 0,1 1 0,1-1 0,0 1 0,0-1 0,8-13 0,-7 15-80,1-1 0,0 1 1,0 0-1,1 1 0,0-1 1,0 1-1,1 1 1,0-1-1,0 2 0,1-1 1,0 1-1,18-10 1,-24 15-78,1-1 0,0 1 1,0 0-1,-1 0 1,1 0-1,0 0 0,0 1 1,0-1-1,0 1 0,0 0 1,0 0-1,0 1 1,0-1-1,0 1 0,-1 0 1,1 0-1,0 0 1,0 0-1,-1 1 0,1 0 1,-1 0-1,1 0 0,-1 0 1,0 0-1,1 0 1,-1 1-1,-1 0 0,5 3 1,14 28-2409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15315,'13'-3'6154,"16"-5"-4058,12-2-400,14 7-439,5-2-537,7 5-448,-4 0-176,-14-2-888,-8 2-489,-17 0-1359,-8 7-2329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8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16107,'14'0'6610,"8"0"-4002,10-3-1847,4-5-17,8 3-768,4-3-512,4 1-1393,-3 1-1143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 14851,'0'-1'392,"-1"1"0,1-1 0,-1 1 0,0 0 0,1-1 0,-1 1 0,1-1-1,-1 1 1,0 0 0,1 0 0,-1-1 0,0 1 0,0 0 0,1 0 0,-1 0 0,0 0 0,1 0 0,-1 0 0,0 0-1,0 0 1,1 0 0,-1 0 0,0 0 0,1 0 0,-1 1 0,-1-1 0,2 1-300,0 0 1,0-1-1,-1 1 0,1 0 1,0 0-1,0-1 1,0 1-1,0 0 1,0 0-1,1-1 0,-1 1 1,0 0-1,0-1 1,0 1-1,1 0 0,-1 0 1,0-1-1,1 1 1,-1 0-1,0-1 0,1 1 1,-1-1-1,1 1 1,-1-1-1,1 1 0,-1-1 1,1 1-1,0 0 1,7 7 89,1 0 1,0 0-1,0-1 1,0 0-1,19 9 1,58 25 29,-66-32-164,17 8-16,133 64 58,-162-76-90,0-1-1,0 2 1,0-1-1,0 1 0,-1 0 1,12 13-1,-18-17 1,1-1 1,-1 1-1,0 0 0,0 0 0,1 0 0,-1 0 0,0 0 0,-1 0 0,1 0 1,0 0-1,-1 1 0,1-1 0,-1 0 0,0 0 0,1 1 0,-1-1 0,0 0 1,0 0-1,-1 1 0,1-1 0,0 0 0,-1 0 0,0 0 0,1 1 0,-1-1 0,0 0 1,0 0-1,0 0 0,0 0 0,0 0 0,-1 0 0,-1 2 0,-10 10 5,0-1 0,-1 0 0,-1-1-1,0 0 1,-1-1 0,-26 14 0,8-8-199,-1-1 1,-47 15 0,28-17-1138,13-4-841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13843,'18'-101'5793,"-1"86"-2968,0-3-1265,11 4-656,-2 1-512,-6 5-1600,-1 1-736</inkml:trace>
  <inkml:trace contextRef="#ctx0" brushRef="#br0" timeOffset="1">139 73 17284,'14'60'6521,"15"-92"-5249,1 1-183,-3 11-985,1 6-1089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0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11955,'0'65'6553,"2"-80"-280,6-15-5032,5-9-233,3-9-1080,4 4-736,-5 14-1745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5:0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111 179 13443,'-81'41'6297,"84"-48"-2248,-3-6-3041,-5-11-416,2-9-504,-5-4-224,3-4-864,-2 7-560,3 3-1017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 15819,'-24'7'6746,"59"-12"-3818,9-2-783,-2 1-897,1 1-520,2 7-616,-7 1-416,-4-3-1184,-5 5-1033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 13907,'3'8'7723,"-6"25"-6356,2-21-1057,0 0 0,0 0 1,2 20-1,0-28-214,0 1 0,-1 0 0,1 0 0,1 0 0,-1-1 0,1 1 0,0 0 0,0-1 1,0 0-1,1 1 0,-1-1 0,5 5 0,-6-9-68,-1 1 0,1 0 0,0-1 1,-1 1-1,1-1 0,0 1 0,-1-1 0,1 0 1,0 1-1,0-1 0,0 0 0,0 1 1,-1-1-1,1 0 0,0 0 0,0 0 0,0 0 1,0 0-1,0 0 0,0 0 0,0 0 0,-1 0 1,1 0-1,0 0 0,0 0 0,0-1 1,0 1-1,0 0 0,-1-1 0,1 1 0,0-1 1,0 1-1,-1-1 0,1 1 0,0-1 0,0 0 1,24-27 482,-23 25-470,5-8-89,-1 0 0,0 0 1,-1-1-1,0 1 0,-1-1 0,-1-1 0,0 1 0,0 0 0,-1-1 1,0-15-1,0 17-323,2-2-1215,-1 12-1161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12267,'49'34'5137,"-49"-53"-2705,1-4-1135,4-6-697,0-1-552,2 7-1337,-1 6-151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84 152 13211,'102'76'5905,"-110"-95"-2768,-2-4-2105,-3-10-296,5-2-1056,-5-6-648,-3 0-1201</inkml:trace>
  <inkml:trace contextRef="#ctx0" brushRef="#br0" timeOffset="1">27 9 13923,'-26'-5'5617,"65"3"-3816,6 2-497,4-1-600,0 2-424,-5 6-592,0-2-456,-12 9-1081,1-1-551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81 11498,'-13'9'4906,"-17"9"-2410,6-2 113,-7-11 63,10-5-167,6-9-561,-3-14-400,18-2-807,0-4-313,13 6-536,5 9-336,3 9-1081,4 6-783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193 127 12003,'107'-31'4546,"-105"31"-4335,0-1-1,0 1 1,-1 0 0,1-1 0,0 1-1,0 0 1,0 0 0,0 0 0,0 0-1,0 1 1,2 0 0,-4-1-156,0 0-1,1 0 1,-1 0 0,0 0 0,0 1 0,1-1 0,-1 0 0,0 0-1,0 0 1,1 1 0,-1-1 0,0 0 0,0 0 0,0 1-1,0-1 1,1 0 0,-1 1 0,0-1 0,0 0 0,0 1 0,0-1-1,0 0 1,0 1 0,0-1 0,0 0 0,0 0 0,0 1-1,0-1 1,0 0 0,0 1 0,0-1 0,0 0 0,0 1 0,-14 20 2024,14-20-2024,-7 5 270,-1 0 1,1 0 0,-1-1-1,0 1 1,0-2-1,-1 1 1,1-1 0,-1-1-1,0 1 1,0-1-1,0-1 1,-1 0-1,1 0 1,0-1 0,-1 0-1,-13-1 1,14 0-131,0 0 0,1-1 0,-1 0-1,0-1 1,1 0 0,-1-1 0,1 1 0,-9-5 0,12 5-117,0-1 1,1 0-1,-1 0 0,1 0 0,0 0 1,0-1-1,0 1 0,0-1 0,0 0 0,1 0 1,0 0-1,0-1 0,-4-8 0,5 11-74,1 0-1,0-1 1,0 1-1,0-1 1,0 1-1,0-1 0,1 1 1,-1-1-1,1 0 1,0 1-1,0-1 1,0 0-1,0 1 1,0-1-1,0 0 0,1 1 1,-1-1-1,1 1 1,0-1-1,0 1 1,0-1-1,0 1 1,1-3-1,1 1-89,0 1 0,0 0 0,0 0 0,1 0-1,-1 1 1,1-1 0,-1 1 0,1 0 0,0 0 0,0 0 0,0 0 0,8-2-1,2 1-557,1 0 0,-1 0 0,1 1 0,-1 1 0,1 1 0,0 0 0,19 3 0,32 11-3247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2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14699,'34'-80'5004,"-27"75"-3420,-3 14-706,0 18 70,-4-25-824,2 185 1734,-2-177-566,4-31-545,8-6-717,2 0 0,0 1 0,2 0-1,1 1 1,0 1 0,22-22 0,-33 39-218,0 2-1,1-1 1,-1 1 0,1 0-1,9-5 1,-14 9 39,0 0 0,0 0 1,0 0-1,0 0 0,0 1 0,0-1 0,0 1 0,0-1 1,0 1-1,1 0 0,1 0 0,-3 0 10,0 0 0,0 0 0,0 1 0,0-1 0,0 0-1,0 1 1,0-1 0,0 1 0,-1-1 0,1 1 0,0-1 0,0 1 0,-1-1-1,1 1 1,0 0 0,-1 0 0,1-1 0,0 1 0,-1 0 0,1 0-1,-1 0 1,0-1 0,1 1 0,-1 0 0,1 2 0,-1-1-354,1 0-1,-1 0 1,0 1 0,0-1 0,1 0-1,-2 0 1,1 1 0,0-1 0,0 0-1,-1 0 1,1 0 0,-2 4 0,-11 15-4287</inkml:trace>
  <inkml:trace contextRef="#ctx0" brushRef="#br0" timeOffset="1">206 118 11306,'-90'62'5049,"84"-54"-2464,6-2-489,14 2-575,6 4-385,14-4-512,0-2-160,7-4-552,-2-2-296,-4-2-1016,-4-2-729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13075,'60'-95'5729,"-50"102"-3344,1 6-681,-1 2-224,-9 2-712,6 0-264,-7-1-327,-3 3-113,3-2-369,-5-3-391,5-2-1096,1-4-785</inkml:trace>
  <inkml:trace contextRef="#ctx0" brushRef="#br0" timeOffset="1">152 76 14203,'67'-76'5713,"-69"94"-3856,10-3-545,-1 6-744,-1 0-584,7-3-1256,-10 1-905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61 259 13667,'-60'19'6009,"60"-33"-2624,11-4-1041,-7-18-695,0-8-417,5 0-776,-1 2-400,3 10-1048,2 4-776,0 8-617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38 441 17260,'-3'-13'7329,"-1"-5"-4544,1-11-1401,-3-13-344,1-1-960,3-1-464,2 1-1224,0 10-1033</inkml:trace>
  <inkml:trace contextRef="#ctx0" brushRef="#br0" timeOffset="1">0 95 14275,'30'-80'6713,"2"70"-2968,9 9-2200,1-2-153,2 3-1112,-3 6-416,-10 1-1016,-7-1-985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5:0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46 13291,'-20'-35'4826,"20"34"-4746,0 1 0,0 0 0,0 0 0,0-1 0,-1 1 0,1 0 0,0 0 0,0-1 0,0 1 0,0 0 0,0-1 0,0 1 0,0 0 0,0 0 0,0-1 0,0 1 0,0 0 0,0-1 0,1 1 0,-1 0 0,0 0 0,0-1 0,0 1 0,0 0 0,0 0 0,0-1 0,1 1 0,-1 0 0,0 0 0,0 0 0,0-1 0,1 1 0,-1 0 0,0 0 0,0 0 0,0 0 0,1-1 0,-1 1 0,0 0 0,0 0 0,1 0 0,-1 0 0,0 0 0,1 0 0,-1 0 0,0 0 0,0 0 0,1 0 0,16-1 201,-15 2-14,11-1 58,5 0 146,36 5 0,-50-4-463,-1-1-1,0 1 1,0 0 0,1 0 0,-1 0 0,0 0 0,0 0 0,0 1-1,0-1 1,0 1 0,-1 0 0,1 0 0,0 0 0,-1 0 0,1 0-1,-1 1 1,4 4 0,-5-5-12,-1-1-1,1 1 0,-1-1 1,1 1-1,-1-1 0,0 1 1,1-1-1,-1 1 1,0-1-1,0 1 0,0 0 1,0-1-1,-1 1 1,1-1-1,0 1 0,-1-1 1,1 1-1,-1-1 0,1 1 1,-1-1-1,0 0 1,1 1-1,-1-1 0,0 0 1,0 0-1,0 1 1,0-1-1,0 0 0,-2 1 1,-4 4-4,0 0 0,0-1 1,-15 8-1,15-9 13,-3 2-116,1-1-1,-1 0 0,0 0 1,0-1-1,0 0 1,-1-1-1,1 0 0,-18 2 1,20-7-1241,8-5-477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14859,'13'0'6001,"22"-3"-3328,12 1-1617,6-4-728,4 1-1104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51 163 13875,'-1'2'119,"-41"27"4764,42-29-4838,0 0 1,0 0 0,-1 0 0,1 0 0,0 0-1,0 0 1,0 0 0,0 0 0,-1 1 0,1-1 0,0 0-1,0 0 1,0 0 0,-1 0 0,1 0 0,0 0-1,0 0 1,0 0 0,-1 0 0,1-1 0,0 1-1,0 0 1,0 0 0,0 0 0,-1 0 0,1 0-1,0 0 1,0 0 0,0 0 0,0 0 0,-1 0 0,1-1-1,0 1 1,0 0 0,0 0 0,0 0 0,0 0-1,0 0 1,0-1 0,-1 1 0,1 0 0,0 0-1,0 0 1,0-1 0,0 1 0,0 0 0,0 0 0,0 0-1,0 0 1,0-1 0,0 1 0,0 0 0,0 0-1,0 0 1,0-1 0,0 1 0,0 0 0,12-30 1869,8-3-1249,1 1 1,51-57-1,-72 89-663,1-1-1,0 1 1,0-1 0,0 1 0,0-1-1,-1 1 1,1 0 0,0 0-1,0-1 1,0 1 0,0 0-1,0 0 1,0 0 0,0 0 0,0 0-1,-1 0 1,1 0 0,0 0-1,0 1 1,0-1 0,0 0-1,0 0 1,0 1 0,0-1-1,-1 1 1,1-1 0,0 0 0,0 1-1,-1 0 1,1-1 0,0 1-1,0-1 1,-1 1 0,1 0-1,-1 0 1,1-1 0,-1 1-1,1 1 1,29 36 250,-26-32-199,-1-2-37,-1-1 0,1 1 0,0-1 0,0 0 0,0 0 0,0 0 0,0-1 0,1 1 0,4 2 0,-6-4-13,0 0 0,0-1 0,0 1 0,0-1-1,0 1 1,0-1 0,0 0 0,0 0 0,1 0 0,-1 0 0,0 0-1,0-1 1,0 1 0,0 0 0,0-1 0,0 0 0,0 1 0,0-1-1,0 0 1,0 0 0,-1 0 0,3-2 0,12-8 35,0-1 1,-1-1-1,23-24 0,-38 36-39,0 1 0,0 0 1,1 0-1,-1 0 0,0 0 0,0 0 0,0 0 0,1 0 0,-1 0 0,0 0 0,0 0 0,0 0 1,1 0-1,-1 0 0,0 0 0,0 1 0,0-1 0,0 0 0,1 0 0,-1 0 0,0 0 0,0 0 0,0 0 1,0 0-1,0 0 0,1 1 0,-1-1 0,0 0 0,0 0 0,0 0 0,0 0 0,0 1 0,0-1 1,0 0-1,1 0 0,-1 0 0,0 0 0,0 1 0,0-1 0,0 0 0,0 0 0,0 0 0,0 1 0,0-1 1,0 0-1,0 0 0,0 1 0,4 15 31,-2-8-11,0-4-100,-1 0 0,0 1-1,1-1 1,0 0-1,0 0 1,0 0 0,1 0-1,0 0 1,-1 0-1,1-1 1,0 1 0,1-1-1,-1 0 1,0 0-1,1 0 1,0-1 0,0 1-1,0-1 1,0 0-1,0 0 1,0 0 0,0 0-1,1-1 1,8 2 0,27-1-2182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13243,'0'-1'475,"1"1"-1,0-1 1,0 1 0,0-1 0,-1 1 0,1 0-1,0-1 1,0 1 0,0 0 0,0 0-1,0-1 1,0 1 0,-1 0 0,1 0 0,0 0-1,0 0 1,2 1 0,29 7 1401,-24-5-885,-6-2-866,29 7 422,-1 3 0,-1 0 0,40 22-1,-68-32-559,0-1-1,-1 1 0,1-1 0,0 1 0,-1-1 0,1 1 1,0-1-1,-1 1 0,1-1 0,-1 1 0,1 0 0,-1-1 1,1 1-1,-1 0 0,0-1 0,1 1 0,-1 0 0,0 0 1,1 0-1,-1-1 0,0 1 0,0 0 0,0 0 0,0 0 0,0-1 1,0 1-1,0 0 0,0 0 0,0 1 0,-1 0-2,0 0-1,0 0 0,0 0 0,0 1 0,0-1 1,0 0-1,-1-1 0,1 1 0,-1 0 1,-2 2-1,-6 5 41,0-1-1,-21 13 1,30-21-16,-40 21 185,26-15-30,1 0-1,-17 12 1,28-16-189,1 0 0,-1 0 0,0 0 0,1 0 0,0 0 0,0 0 0,-1 1-1,1-1 1,1 1 0,-1 0 0,0 0 0,1-1 0,-1 1 0,1 0 0,0 0 0,-1 5 0,4 5-1624,10 0-925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181 146 13019,'79'-44'4579,"-78"44"-4515,0-1-1,-1 1 1,1 0-1,0-1 1,-1 1-1,1 0 1,0 0-1,0 0 1,-1-1-1,1 1 1,0 0-1,0 0 1,-1 0-1,1 0 1,0 0-1,0 1 1,-1-1-1,1 0 1,0 0-1,0 0 1,-1 1-1,1-1 1,0 0-1,-1 0 0,1 1 1,0-1-1,-1 1 1,1-1-1,-1 1 1,1-1-1,0 1 1,-1-1-1,1 1 1,-1 0-1,0-1 1,1 1-1,-1-1 1,1 1-1,-1 0 1,0 0-1,0-1 1,1 1-1,-1 0 1,0-1-1,0 1 1,0 0-1,0 0 1,0 0-1,0-1 1,0 1-1,0 0 1,0 0-1,0-1 0,0 1 1,0 0-1,-1 1 1,1 0 197,0 2-108,-1-1 0,1 1 0,-1-1-1,0 1 1,0-1 0,0 0 0,0 1 0,0-1 0,-1 0 0,0 0 0,0 0 0,0 0-1,0 0 1,0 0 0,0 0 0,-1-1 0,1 1 0,-1-1 0,0 1 0,0-1 0,1 0-1,-2 0 1,1-1 0,-4 3 0,-3 0 200,0 1 0,0-2-1,0 1 1,-1-1 0,1-1 0,-1 0-1,-11 1 1,14-3-143,1 0-1,-1 0 1,1-1-1,0 0 1,0 0-1,-1 0 1,1-1 0,0 0-1,0-1 1,0 0-1,1 0 1,-13-7 0,16 8-175,0 0-1,0-1 1,1 1 0,0 0 0,-1-1 0,1 1 0,0-1 0,0 0 0,0 0 0,0 0 0,1 0 0,-1 0 0,1 0 0,0 0 0,0 0 0,0-1 0,0 1 0,0 0-1,1-1 1,0 1 0,-1 0 0,1-1 0,1 1 0,-1-1 0,0 1 0,1 0 0,-1-1 0,1 1 0,2-6 0,-1 5-75,0-1 0,0 1 0,1 0 1,-1-1-1,1 1 0,0 1 0,0-1 0,0 0 0,0 1 1,1-1-1,-1 1 0,1 0 0,8-5 0,-3 2-285,0 1-1,1 0 0,0 0 1,0 1-1,0 0 0,1 1 1,-1 0-1,1 0 0,-1 1 1,1 1-1,0 0 1,0 0-1,0 1 0,0 0 1,11 3-1,-16-2-526,0 1 0,-1 0 0,1 0-1,0 1 1,6 3 0,-9-3 274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13667,'2'1'10494,"35"13"-9448,1 7-730,-12-6-13,51 22-1,-54-29-204,-2-1-10,39 20-1,-56-25-83,0 0 0,0 0 0,0 1 0,0 0-1,0 0 1,-1 0 0,1 0 0,-1 0 0,0 1 0,0 0 0,0 0-1,0-1 1,-1 2 0,4 7 0,-5-8 1,0-1-1,-1 0 1,0 1-1,0-1 1,0 1 0,0-1-1,0 1 1,-1-1-1,0 0 1,0 1 0,0-1-1,0 0 1,0 1-1,0-1 1,-1 0 0,0 0-1,1 0 1,-1 0-1,0-1 1,-1 1 0,1 0-1,-5 4 1,-4 3 21,1-1-1,-2 0 1,1 0 0,-17 8 0,-4 0 26,0-2 0,-35 11 0,30-12-670,-48 24-1,49-17-909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56 12427,'-34'-55'5377,"42"55"-2969,13 0-847,13 1-89,5-1-664,5 7-264,-4-4-384,-2-1-256,-9-1-792,2-4-520,-12 0-945,-1-2-1600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1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13955,'7'3'5617,"2"2"-3560,4-4-1281,5-1-80,15-3-272,9 0-64,20-2-96,-5 2-96,-5-7-472,-10-1-432,-11 9-1136,-10-5-625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8 158 11458,'-3'-3'7378,"1"1"-6034,-1-22-600,26-43-271,0 40-329,1 6-136,-4 11-432,-12 7-441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11290,'6'-11'5274,"2"-15"-1330,9 0-2311,4-3-649,-3 3-208,4 9-552,-2 4-448,1 12-1416,-1 1-1897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4 249 12627,'-3'3'5929,"3"-3"-5914,0 1-1,-1-1 1,1 1-1,0-1 1,0 1-1,0-1 1,0 1-1,0-1 1,0 1-1,0-1 1,0 1-1,0-1 1,1 1-1,-1-1 1,0 1-1,0-1 1,0 1-1,0-1 1,1 1-1,-1-1 1,0 0-1,0 1 1,1-1-1,-1 1 1,0-1-1,1 0 1,-1 1-1,1-1 1,-1 0-1,0 0 1,1 1-1,-1-1 1,1 0-1,-1 0 1,1 1 0,-1-1-1,1 0 1,-1 0-1,0 0 1,1 0-1,-1 0 1,2 0-1,54 11 219,-39-6-219,-1-2 1,1 0 0,-1-1-1,1-1 1,0 0-1,0-2 1,-1 0 0,20-3-1,14-1 0,-40 5-14,1-1 0,0 0 0,0-1 0,0 0 0,-1 0 0,1-1 0,-1 0 0,16-8 0,-26 11 8,0 0 1,0 0 0,1 0 0,-1-1 0,0 1 0,0 0 0,1 0 0,-1 0 0,0-1 0,0 1 0,0 0 0,1 0 0,-1-1 0,0 1 0,0 0 0,0 0 0,0-1 0,1 1 0,-1 0 0,0-1 0,0 1 0,0 0 0,0 0 0,0-1 0,0 1 0,0 0 0,0-1 0,0 1 0,0 0 0,0-1 0,0 1 0,0 0 0,0-1 0,0 1 0,-1 0 0,1 0 0,0-1 0,0 1 0,0-1 0,-14-11 423,-24-7 561,36 19-937,-18-9 527,-9-2 161,1-1 0,0-2 0,1-1 0,-38-27 1,63 41-710,0-1 0,0 0 0,0 1 0,1-1 0,-1 0 0,0 0 0,1 0 0,0 0 0,-1 0 0,1 0 0,0-1 0,0 1 0,0 0 0,0-1 0,0-3 0,1 4-45,0 1 1,0-1 0,0 0-1,0 0 1,0 0-1,1 1 1,-1-1-1,1 0 1,-1 1-1,1-1 1,0 0 0,0 1-1,-1-1 1,1 1-1,0-1 1,3-2-1,0 0-136,0 0 0,0 1 0,1-1-1,0 1 1,0 0 0,0 0 0,0 0-1,0 1 1,0 0 0,1 0 0,8-2 0,1 1-680,-1 1 1,1 0 0,0 1 0,26 2-1,12 6-2462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38.33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20 1 13891,'-3'8'5385,"-5"7"-3576,5 7-1185,1 3-88,-1-1-296,3-6-128,10-2-112,7 2-32,13 0-88,4-5-56,3-3-408,-3-7-161,-3-9-503,-5-1-336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5:0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53 228 15931,'-5'-1'6242,"-10"-19"-4346,7 7-784,-5-26-584,4-3-335,7 0-1002,2-2-639,5 18-752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10962,'69'3'4447,"-68"-3"-4216,0 0 0,0 0 0,0 0 0,0 0 0,0 0 0,0 0 0,0 1 0,0-1 0,-1 0 0,1 1 0,0-1 0,0 0 0,0 1 0,0-1 0,0 1 0,-1 0 0,1-1 0,0 1 0,0 0 0,1 1 0,-2-1-168,1 1-1,0 0 1,-1 0-1,1-1 1,-1 1 0,0 0-1,0 0 1,1 0-1,-1-1 1,0 1 0,-1 0-1,1 3 1,-1 2 470,2 1-446,0 1-1,0-1 1,0 0-1,1 0 0,1 0 1,-1-1-1,4 9 1,-4-13-91,0 1 0,0-1 1,0 0-1,0 0 0,1 0 1,-1 0-1,1-1 0,0 1 0,0-1 1,-1 1-1,2-1 0,-1 0 1,0 0-1,0 0 0,1-1 1,-1 1-1,1-1 0,4 2 1,-2-2 42,0-1 1,0 1-1,0-1 1,-1 0-1,1 0 1,0 0-1,0-1 1,-1 0-1,1 0 1,0-1-1,-1 1 1,1-1-1,-1-1 1,1 1-1,-1-1 1,0 1-1,0-2 1,-1 1-1,1 0 1,0-1-1,-1 0 1,0 0-1,4-5 1,-3 4-62,-1-1 1,1 1 0,-1-1-1,-1 0 1,1 0 0,-1-1 0,0 1-1,0 0 1,-1-1 0,0 0-1,0 0 1,0 1 0,-1-1-1,0 0 1,-1 0 0,1 0-1,-1-1 1,-1 1 0,0-7-1,-4 1-1499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10082,'-44'31'9917,"4"13"-7337,36-38-2545,-1-1-1,2 1 1,-1 0 0,1 0 0,-1 1 0,2-1-1,-1 1 1,1-1 0,0 1 0,0 0 0,1 0 0,0 0-1,-1 13 1,3-19-31,-1 1 0,0 0-1,1 0 1,-1 0 0,1-1 0,0 1-1,-1 0 1,1-1 0,0 1-1,0-1 1,0 1 0,0-1 0,1 1-1,-1-1 1,0 1 0,1-1 0,-1 0-1,0 0 1,1 0 0,-1 0-1,1 0 1,0 0 0,-1 0 0,1-1-1,0 1 1,0 0 0,-1-1-1,1 1 1,0-1 0,3 0 0,8 2-15,-1-2 1,1 1 0,20-3-1,-12 0-21,-12 2-151,0-2 0,0 1 0,0-2 0,0 1 0,-1-1 0,1 0 1,-1-1-1,0 0 0,0 0 0,0-1 0,0 0 0,12-10 1,6-8-1315,45-52 1,-58 61 1376,-5 1 183,-14 11 639,-21 17 583,24-13-1230,1 0-1,-1-1 0,1 1 1,0 0-1,0 1 0,0-1 1,0 0-1,1 1 0,-1-1 1,1 1-1,-1-1 0,1 1 1,0 0-1,0 0 1,0-1-1,0 1 0,0 0 1,1 0-1,-1 0 0,1 0 1,0 0-1,0 0 0,0 0 1,1 4-1,0-3-18,0-1 0,1 1 0,0-1 0,-1 1 0,1-1 0,0 0 0,0 0 0,1 0 0,-1 0 0,1 0-1,0 0 1,-1-1 0,1 1 0,0-1 0,0 0 0,1 0 0,-1 0 0,0 0 0,5 1 0,7 3 84,0-1 0,0 0 0,1-1 0,-1 0-1,1-2 1,28 2 0,-35-3-262,0-1 0,0 0 1,0-1-1,0 0 0,-1-1 0,1 0 0,0 0 0,-1-1 0,1 0 1,-1 0-1,0-1 0,0 0 0,13-9 0,-5 0-1477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 14051,'67'-9'7513,"15"0"-6332,-80 8-1233,-1 1 1,0 0-1,0 0 0,0 0 1,0 0-1,0 0 0,0 0 1,0 0-1,0 0 0,0 1 1,1-1-1,-1 0 0,0 1 1,0-1-1,0 0 0,0 1 1,0 0-1,1 0 0,-2 0-23,0-1 0,0 1 0,0-1 0,1 1 0,-1-1 0,-1 1 0,1 0 0,0-1 1,0 1-1,0-1 0,0 1 0,0-1 0,0 1 0,0-1 0,-1 1 0,1-1 0,0 1 0,-1-1 0,1 1 0,0-1 0,0 0 0,-1 1 0,1-1 0,-1 1 0,0-1 0,-35 28-2777,13-14 2195,-2-1-1,-36 13 0,16-7 1267,34-11 26,14-3 2,23 1-6,-24-6-642,41 5 79,0-4-358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147 104 12915,'13'-104'5361,"-26"114"-3417,-6 8-175,-16 11-385,0 2-320,7 5-248,7-7-31,13-6-225,8-5-104,14-5-248,11 1-80,17-6-80,8-1-8,6-10-8,-4-9-32,-15-1-528,-8 0-400,-16-5-1465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21 281 12835,'-21'-1'3400,"26"4"-1402,40 7-393,-32-10-1506,1 1 1,-1-2-1,0 0 1,0 0-1,0-1 1,0-1-1,0 0 1,-1-1-1,1 0 1,20-11-1,-31 15-88,-1 0-1,0-1 0,0 1 0,0-1 0,0 1 1,0-1-1,0 1 0,0-1 0,0 0 0,-1 1 1,1-1-1,0 0 0,0 0 0,0 0 0,-1 0 1,1 0-1,0 0 0,-1 0 0,1 0 0,-1 0 0,1 0 1,-1 0-1,0 0 0,1 0 0,-1 0 0,0 0 1,0 0-1,0 0 0,0-1 0,0 1 0,0 0 1,0 0-1,0 0 0,0 0 0,0 0 0,-1-1 1,1 1-1,0 0 0,-1 0 0,1 0 0,-1 0 1,1 0-1,-2-2 0,-4-3 91,1 0 0,-1 0 0,0 1 0,0 0 0,-10-6 0,-2-3 41,14 11-133,-7-7 100,0 0 0,0-1 1,-16-21-1,25 29-142,0 1 0,0-1 1,1 0-1,-1 0 0,1 0 0,0 0 0,0 0 1,0 0-1,0-1 0,0-4 0,1 6-32,0 0 0,0 1 0,0-1 0,1 0 1,-1 1-1,1-1 0,-1 0 0,1 1 0,-1-1 0,1 0 0,0 1 0,0-1 0,0 1 0,0-1 0,0 1 0,0 0 0,0-1 0,0 1 1,1 0-1,-1 0 0,2-1 0,30-14-1450,15 5-280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9914,'20'1'2583,"-11"-1"-2041,0 1 1,0-2-1,0 1 0,0-1 1,0 0-1,11-4 0,-17 4-438,-1 0 1,0 0-1,0 0 0,0 0 0,0 0 0,0-1 0,-1 1 1,1-1-1,0 1 0,-1-1 0,1 0 0,-1 1 1,1-1-1,-1 0 0,0 0 0,0 0 0,0 0 1,0 0-1,0 0 0,0-1 0,0 1 0,-1 0 0,1 0 1,-1-1-1,0 1 0,1 0 0,-1-1 0,0 1 1,-1-4-1,0-3 345,-1 1 0,0-1 0,0 1 0,-1 0-1,0 0 1,-1 0 0,1 0 0,-2 1 0,1-1 0,-1 1 0,0 0 0,0 0 0,-11-10 0,-10-15 697,26 32-1165,-1-1 0,1 0 0,0 1 0,0-1 0,-1 0 0,1 1 1,0-1-1,0 0 0,0 0 0,-1 1 0,1-1 0,0 0 0,0 0 0,0 1 1,1-1-1,-1 0 0,0 0 0,0 1 0,0-1 0,0 0 0,1 0 0,-1 1 0,0-1 1,1 0-1,-1 1 0,0-1 0,1 0 0,-1 1 0,1-1 0,-1 1 0,1-1 1,-1 1-1,1-1 0,0 1 0,-1-1 0,1 1 0,0-1 0,-1 1 0,1 0 0,0 0 1,-1-1-1,1 1 0,1 0 0,35-11-2606,-10 13 410,6 8-784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202 106 9442,'0'7'4289,"-9"9"-1248,-8 7-1177,-11-13 304,-5 4 73,-1-6 7,3-17-143,7-4-561,3-17-312,16-1-703,5 1-289,13-3-424,15 10-329,12 10-711,6 12-360,3 14-1361,-2 5-2816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8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118 218 8242,'46'-29'3368,"-45"28"-3283,0 1 0,0 0 0,0 0-1,-1 0 1,1 0 0,0 0 0,0 0-1,0 0 1,-1 0 0,1 0-1,0 0 1,0 1 0,-1-1 0,1 0-1,0 0 1,0 1 0,-1-1 0,1 1-1,0-1 1,-1 0 0,1 1 0,0-1-1,-1 1 1,1 0 0,-1-1-1,1 1 1,-1-1 0,1 1 0,-1 0-1,1-1 1,-1 1 0,0 0 0,1 0-1,-1-1 1,0 1 0,1 1-1,6 29 1428,-6-28-1320,-1 1 20,1 0 0,-1-1 0,0 1 0,-1 0 0,1 0 0,0 0 0,-1 0 0,0 0 0,0 0 0,0 0 0,-1 0 0,1-1 0,-1 1 0,0-1 0,0 1 0,0-1 1,0 0-1,-1 1 0,-3 2 0,4-4-19,0 0 1,0 0-1,-1 0 1,1 0-1,-1 0 0,1-1 1,-1 0-1,0 1 1,1-1-1,-1 0 1,0 0-1,0 0 1,0-1-1,0 1 1,0-1-1,0 1 1,0-1-1,0 0 1,0 0-1,0-1 1,0 1-1,0 0 1,1-1-1,-1 0 1,0 0-1,-5-2 1,2 0-77,0 0 1,0-1 0,1 1-1,-1-1 1,1-1 0,0 1-1,0-1 1,0 0 0,1 0-1,0 0 1,0 0 0,0-1-1,0 0 1,1 0 0,0 0-1,0 0 1,1 0 0,0-1-1,0 1 1,0-1 0,1 1-1,-1-10 1,1 5-170,1 0-1,0 1 1,0-1 0,1 1-1,0-1 1,1 1 0,0-1-1,1 1 1,0 0 0,1 0-1,0 0 1,0 1 0,9-14-1,-12 20-58,1 0 0,0 0 0,0 1 0,0-1 0,0 0 0,0 1-1,1 0 1,-1-1 0,1 1 0,0 0 0,0 0 0,0 0 0,0 1 0,0-1 0,0 1-1,0 0 1,0 0 0,0 0 0,1 0 0,-1 0 0,0 0 0,6 1 0,-5 0-144,0 1 1,0 0-1,0 0 1,0 1-1,0-1 1,-1 1-1,1 0 1,0 0-1,-1 0 1,0 0-1,1 1 1,-1-1-1,0 1 1,0 0-1,0 0 1,-1 0-1,1 0 1,2 4-1,19 28-2381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48 10098,'-4'24'2133,"-13"38"-1,17-62-2045,0 1-1,0-1 0,0 1 1,-1-1-1,1 1 1,0-1-1,0 1 1,-1-1-1,1 1 1,0-1-1,0 1 0,-1-1 1,1 1-1,-1-1 1,1 0-1,0 1 1,-1-1-1,1 0 1,-1 1-1,1-1 0,-1 0 1,1 0-1,-1 1 1,1-1-1,-1 0 1,1 0-1,-1 0 1,1 0-1,-1 0 0,0 0 1,1 1-1,-1-2 1,1 1-1,-1 0 1,1 0-1,-1 0 1,1 0-1,-1 0 1,1 0-1,-1 0 0,0-1 1,1 1-1,0 0 1,-1 0-1,1-1 1,-1 1-1,1 0 1,-1-1-1,1 1 0,-1 0 1,1-1-1,0 1 1,-1-1-1,1 1 1,-1-1-1,1 0 7,-1 0-1,1 1 1,0-1 0,-1 0-1,1 1 1,0-1-1,-1 0 1,1 0 0,0 1-1,0-1 1,-1 0-1,1 0 1,0 0 0,0 1-1,0-1 1,0 0-1,0 0 1,0 0 0,1 1-1,-1-1 1,0 0-1,0 0 1,0 0 0,1 1-1,-1-1 1,0 0-1,1 0 1,-1 1 0,1-1-1,-1 0 1,1 1-1,-1-1 1,1 1 0,-1-1-1,1 1 1,0-1-1,-1 1 1,1-1 0,0 1-1,1-1 1264,1 4-904,16 14-331,1 0 0,28 18 0,-42-31-76,0 0 1,0-1 0,0 0-1,0 0 1,0-1-1,1 0 1,-1 0 0,1 0-1,-1-1 1,1 0 0,0 0-1,-1-1 1,1 1 0,0-2-1,0 1 1,-1-1-1,1 0 1,0 0 0,-1-1-1,1 0 1,-1 0 0,0 0-1,0-1 1,0 0 0,0 0-1,0-1 1,0 1-1,-1-1 1,0 0 0,1-1-1,-2 0 1,1 1 0,0-1-1,-1-1 1,0 1-1,0-1 1,-1 0 0,0 1-1,0-1 1,0-1 0,-1 1-1,1 0 1,-1-1 0,-1 1-1,2-8 1,-3 0-11,0 0 0,-1 1 0,-4-20 0,17 48-875,0 1 0,2-2 0,17 17 1,-25-26 698,-1-1 1,1 1-1,0-1 1,0 0-1,0-1 1,0 1-1,1-1 1,0-1 0,-1 1-1,1-1 1,0 0-1,8 1 1,-14-3 123,-1 0 1,0 0-1,1 0 1,-1 0-1,0 0 1,1 0-1,-1 0 1,1 0-1,-1-1 1,0 1-1,1 0 1,-1 0-1,0 0 1,1 0-1,-1 0 1,0-1-1,1 1 1,-1 0-1,0 0 1,1-1-1,-1 1 1,0 0-1,0-1 1,1 1-1,-1 0 1,0-1-1,0 1 1,0 0-1,0-1 1,1 1-1,-1 0 1,0-1-1,0 1 1,0 0-1,0-1 1,0 1-1,0-1 1,-1-16-957,1 12 531,-1-15-1197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2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44 106 10290,'-36'38'3717,"35"-37"-3610,0-1 0,1 1 0,-1 0 0,1 0 0,-1-1 0,1 1 0,-1 0 0,1 0 0,-1 0 1,1-1-1,0 1 0,-1 0 0,1 0 0,0 0 0,0 0 0,0 0 0,-1 0 0,1 0 0,0 0 0,0 0 0,0-1 0,1 1 0,-1 0 0,0 0 0,0 0 0,0 0 1,1 0-1,-1 0 0,0 0 0,1-1 0,-1 1 0,1 0 0,-1 0 0,1 0 0,0-1 0,-1 1 0,1 0 0,-1-1 0,2 2 0,0-1 70,0 0 1,-1 0-1,1 0 0,0 0 0,-1-1 0,1 1 1,0 0-1,0-1 0,0 1 0,0-1 0,0 0 1,0 0-1,0 1 0,-1-1 0,4-1 1,1 0 78,-1 0 0,0-1 0,-1 0 0,1 0 0,0 0 0,0-1 0,-1 1 0,1-1 0,-1 0 1,0 0-1,0-1 0,0 1 0,-1-1 0,1 0 0,-1 0 0,0 0 0,0-1 0,0 1 0,0-1 1,-1 1-1,0-1 0,0 0 0,0 0 0,-1 0 0,1 0 0,0-7 0,3-15 85,-4 22-433,1-1 0,-1 1 0,-1 0 0,1 0 0,-1-1-1,0 1 1,0-1 0,-2-7 0,15 15-7991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5:1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34 143 8434,'-8'-1'7411,"4"-3"-4420,2-14-2490,1 9 80,1-1-356,0 1 95,0 0 0,0 1 0,-1-1 0,0 1 0,-1-1 0,0 1 1,0 0-1,0-1 0,-6-10 0,8 18-293,0 1 1,0 0 0,0 0 0,0 0 0,0-1-1,0 1 1,0 0 0,0 0 0,0 0-1,0 0 1,0-1 0,0 1 0,0 0 0,0 0-1,1 0 1,-1 0 0,0-1 0,0 1-1,0 0 1,0 0 0,0 0 0,1 0 0,-1 0-1,0 0 1,0 0 0,0-1 0,0 1 0,1 0-1,-1 0 1,0 0 0,0 0 0,0 0-1,0 0 1,1 0 0,-1 0 0,0 0 0,0 0-1,0 0 1,1 0 0,-1 0 0,0 0-1,0 0 1,0 0 0,1 0 0,-1 0 0,0 0-1,0 1 1,0-1 0,0 0 0,1 0-1,-1 0 1,0 0 0,0 0 0,0 0 0,0 0-1,1 1 1,23 3-68,8 4 124,38 15 1,-59-19-73,1 1 0,-1 1 0,0 0 0,0 0 1,-1 1-1,0 0 0,14 13 0,-22-19-11,-1 1-1,0-1 0,0 0 1,0 0-1,1 1 0,-1-1 1,0 1-1,-1-1 0,1 1 1,0-1-1,0 1 0,-1 0 1,1-1-1,-1 1 0,1 0 1,-1-1-1,0 1 0,0 0 0,0 0 1,0-1-1,0 1 0,0 0 1,0 0-1,-1 2 0,0-1 2,-1 0 0,0 0 0,0-1 0,0 1-1,0 0 1,0-1 0,0 0 0,0 1 0,-1-1-1,1 0 1,-1 0 0,0 0 0,-4 1 0,0 2-93,-60 30 453,63-33-506,0 0 0,-1 0 0,0-1-1,1 0 1,-1 0 0,0 0-1,1-1 1,-1 1 0,0-1 0,0 0-1,0 0 1,1-1 0,-7-1-1,2 0-1888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3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35 214 9858,'-35'56'10304,"56"-101"-8675,-2 0 0,22-79 0,-26 76-784,-15 48-838,0 0 0,0-1 0,0 1 0,0 0 0,0-1 0,0 1 0,0 0 0,0 0 0,0-1 0,0 1 1,1 0-1,-1-1 0,0 1 0,0 0 0,0-1 0,0 1 0,1 0 0,-1 0 0,0 0 0,0-1 1,1 1-1,-1 0 0,0 0 0,0 0 0,1-1 0,-1 1 0,0 0 0,1 0 0,-1 0 0,0 0 0,0 0 1,1 0-1,-1 0 0,0-1 0,1 1 0,-1 0 0,0 0 0,1 0 0,-1 0 0,0 1 0,1-1 0,-1 0 1,0 0-1,1 0 0,-1 0 0,14 16-35,7 24-513,8 44-2220,-20-39 219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3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 15323,'-47'0'5457,"63"-8"-4736,6 3-369,8 0-560,11 4-409,-5 1-1559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3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11010,'2'65'3985,"42"-74"-3457,8-1-200,-7-5-152,-6 4-88,-13-2 225,-13-2 271,-13-3 688,-14-1 264,-11-5 177,-2-6-81,-3 8-576,11 0-280,9 8-472,8-1-400,11-1-632,7 0-400,13 1-1152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3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136 104 10978,'-5'-89'4477,"7"75"-1677,1 17-1134,2 21 178,-7-6-1502,-1-1 1,-1 1-1,0 0 1,-2-1 0,0 0-1,-8 18 1,-58 94-74,43-81-84,29-48-179,0 0-1,0 0 1,0 0-1,0 0 1,0 0-1,0 0 1,0 1 0,0-1-1,0 0 1,0 0-1,0 0 1,0 0-1,0 0 1,0 0-1,0 0 1,0 0-1,0 1 1,0-1-1,0 0 1,0 0-1,0 0 1,0 0-1,0 0 1,0 0 0,0 0-1,0 0 1,0 0-1,0 1 1,0-1-1,0 0 1,0 0-1,0 0 1,0 0-1,0 0 1,1 0-1,-1 0 1,0 0-1,0 0 1,0 0 0,0 0-1,0 0 1,0 0-1,0 0 1,0 1-1,0-1 1,0 0-1,1 0 1,-1 0-1,0 0 1,0 0-1,0 0 1,0 0-1,0 0 1,0 0-1,0 0 1,0 0 0,1-1-1,11 0 168,22-11-127,-11-1-39,-12 7-3,1-1 0,-1 2 0,1 0 0,0 0 0,0 1 0,1 0 0,22-3 0,-20 7-501,1 0-1,0 0 1,23 6-1,-35-6 248,30 6-1557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3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16 11787,'0'-1'4825,"-1"-7"-2721,-7 3-80,0 3-119,-20 2-193,2 13-672,-5 11-255,2 11-345,17 4-184,-1-5-112,15 0 0,16-7-128,-4-4-16,16-7-80,-4-7-264,3-9-713,0-5-447,-8-13-1272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33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50 10882,'104'-41'4313,"-102"40"-4073,1 0 0,-1 1 0,1-1 0,-1 0 0,1 1 0,-1 0 0,1-1 0,-1 1 0,1 0 0,0 1 0,-1-1-1,1 0 1,-1 1 0,5 0 0,-6 0-108,0 0 0,0-1 0,1 1 0,-1 0 0,0 0 1,0 0-1,0 0 0,0 0 0,0 0 0,0 0 0,0 0 0,0 1 0,0-1 0,-1 0 0,1 0 0,-1 1 0,1-1 0,0 2 0,0 1 95,0 0 0,-1 0 0,1 0-1,-1 0 1,0 0 0,0 1 0,-1-1 0,1 0 0,-1 0-1,0 0 1,-2 7 0,0-5-22,-1 1-1,0-1 1,0 0-1,-1 0 1,0 0-1,0-1 1,0 0-1,0 0 1,-1 0-1,0 0 1,0-1 0,0 0-1,-13 6 1,13-7-25,0 0 0,0-1 1,0 0-1,0 0 0,0 0 1,0-1-1,-1 0 0,1 0 1,0 0-1,-1-1 0,1 0 1,-1 0-1,1-1 0,-1 1 1,1-1-1,-10-4 0,13 4-136,0 0 0,1-1 0,-1 1 0,1-1 0,-1 0 0,1 1 0,0-1 0,-1 0 0,1-1 0,0 1 0,1 0 0,-1-1 0,0 1 0,1-1 0,-1 1 0,1-1 0,0 0 0,-1 1-1,1-1 1,1 0 0,-1 0 0,0 0 0,1 0 0,0 0 0,-1 0 0,1 0 0,1-5 0,-1 3-82,1 0-1,0 1 1,0-1-1,0 0 1,0 1-1,1-1 0,0 1 1,0-1-1,0 1 1,0 0-1,1 0 1,-1 0-1,1 0 1,0 1-1,1-1 1,-1 1-1,5-5 1,-2 5-213,0 0 1,0 0-1,0 0 0,0 0 1,0 1-1,1 0 1,-1 0-1,1 1 0,0 0 1,-1 0-1,13 0 1,30 6-2614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3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58 248 10034,'-58'68'5299,"222"-320"-1165,-126 190-619,-38 62-3490,0 0 0,0 0-1,1 0 1,-1 0 0,0 0-1,0 0 1,0 0 0,0 0-1,0 0 1,0 0 0,0-1-1,0 1 1,0 0 0,0 0-1,0 0 1,0 0 0,0 0-1,0 0 1,1 0 0,-1 0-1,0 0 1,0 0 0,0 0-1,0 0 1,0 0 0,0 0-1,0 0 1,0 0 0,0 0-1,0 0 1,1 0 0,-1 0-1,0 0 1,0 0 0,0 0-1,0 0 1,0 0 0,0 0-1,0 0 1,0 0 0,0 0-1,0 0 1,0 0 0,0 0-1,1 1 1,-1-1 0,0 0-1,0 0 1,0 0 0,0 0-1,0 0 1,0 0 0,0 0-1,0 0 1,0 0 0,0 0-1,0 0 1,0 0-1,0 1 1,0-1 0,0 0-1,0 0 1,0 0 0,0 0-1,0 0 1,0 0 0,4 11 674,-1-3-674,14 38-47,3-1-1,34 58 1,-45-88-701,1 0 0,0-1 1,18 17-1,-8-9-2178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39:3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14827,'13'0'5201,"18"-2"-4425,13-8-495,17-6-137,11 1-256,-7-1-1289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17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3 318 11739,'-2'0'8560,"3"-7"-4136,7-10-4161,-2 0 0,0-1 1,-1 1-1,-1-1 0,-1-1 1,0 1-1,-2 0 0,0-27 0,-2 17-83,0 19-101,1-1 0,-1 1 0,2-1 0,-1 1 1,1-1-1,3-9 0,-4 19-77,1-1 0,0 1 1,-1 0-1,1 0 0,-1 0 0,1-1 0,-1 1 1,1 0-1,0 0 0,-1 0 0,1 0 0,-1 0 1,1 0-1,0 0 0,-1 0 0,1 0 0,-1 1 1,1-1-1,0 0 0,-1 0 0,1 0 0,-1 1 1,1-1-1,-1 0 0,1 1 0,-1-1 0,1 1 1,22 12-23,-19-11 14,245 127-454,-254-131 589,1 0 0,0-1 0,0 1 0,0-1 0,0 0 1,0 0-1,1 0 0,-1 0 0,1-1 0,0 1 0,0-1 0,0 0 0,-3-6 0,5 8-143,0-1 0,0 1-1,0 0 1,1-1-1,-1 1 1,1-1 0,0 1-1,0-1 1,0 1-1,0-1 1,0 1 0,0-1-1,0 1 1,1-1-1,0 1 1,-1 0-1,1-1 1,0 1 0,0 0-1,0-1 1,0 1-1,1 0 1,-1 0 0,1 0-1,-1 0 1,1 0-1,-1 0 1,4-1-1,0-3-212,1 1 0,0 1 0,1-1 0,-1 1 0,1 0-1,0 1 1,0 0 0,0 0 0,0 0 0,1 1-1,-1 0 1,0 0 0,1 1 0,0 0 0,-1 0-1,1 1 1,11 1 0,-8 0-293,0 0 0,0 1 0,0 0 0,0 1 0,0 0 0,0 1 0,-1 0 0,0 1-1,0 0 1,0 1 0,13 9 0,-8-4-67,-7-6 540,0 1 0,-1 0 0,0 0 0,0 0-1,0 1 1,0 0 0,-1 0 0,0 1 0,5 10-1,-10-16 233,-1 0-1,0 0 1,0 1 0,0-1-1,0 0 1,0 0-1,0 1 1,0-1-1,-1 0 1,1 0-1,-1 0 1,0 0-1,1 0 1,-1 0-1,0 0 1,0 0-1,-1 0 1,1 0-1,0 0 1,0 0-1,-1-1 1,1 1-1,-1 0 1,-3 1 0,0 2 290,1-1 1,-2 0 0,1 0 0,0-1-1,-1 1 1,0-1 0,-7 3 0,11-5-395,1-1 1,-1 1 0,1-1 0,-1 1 0,0-1 0,1 1 0,-1-1-1,1 0 1,-1 0 0,0 0 0,1 0 0,-1 0 0,0 0 0,1 0 0,-1-1-1,1 1 1,-1-1 0,1 1 0,-1-1 0,1 1 0,-1-1 0,1 0 0,-1 0-1,1 1 1,0-1 0,-1 0 0,1-1 0,0 1 0,0 0 0,0 0 0,0 0-1,0-1 1,0 1 0,0 0 0,0-1 0,0 1 0,1-1 0,-1 1-1,1-1 1,-1 1 0,1-1 0,-1 0 0,1 1 0,0-1 0,0 1 0,0-1-1,0-2 1,0-2-72,0 1 0,0-1-1,0 0 1,1 0 0,0 0-1,0 0 1,1 0 0,-1 1-1,1-1 1,1 1 0,-1-1-1,4-5 1,-4 9-163,0-1 1,-1 1-1,1 0 0,1-1 1,-1 1-1,0 0 0,0 1 0,1-1 1,-1 0-1,1 1 0,0-1 1,-1 1-1,1 0 0,0 0 1,0 0-1,0 0 0,4-1 0,20-2-2498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1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73 271 13627,'94'43'5593,"-90"-49"-3240,-1-4-561,-1-9-584,-6-4-312,-2-8-848,-4-6-568,-6-4-1232,-4 0-625</inkml:trace>
  <inkml:trace contextRef="#ctx0" brushRef="#br0" timeOffset="1">23 53 14067,'-23'-39'5577,"64"39"-3840,1 0-497,2-5-592,-5-2-408,-5 7-1440,-3-1-121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5:2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9258,'0'36'3257,"1"-36"-2992,0 1 0,-1 0 0,1 0 0,0 0 0,0 0 0,-1-1 0,1 1 0,0 0 0,0-1 0,0 1 0,0-1 1,0 1-1,0-1 0,0 1 0,0-1 0,0 0 0,0 1 0,0-1 0,0 0 0,0 0 0,0 0 0,1 0 0,1 0 0,1 1-582,24 7 449,-10-2-78,0-2 0,32 5 0,-46-8-42,1-1 0,-1 1 0,1-1 1,0-1-1,-1 1 0,1-1 0,-1 0 0,1 0 0,-1 0 0,1 0 0,-1-1 0,0 0 0,1 0 0,-1 0 1,0 0-1,4-4 0,0 0 14,-6 4-20,0 1 1,0 0-1,0-1 1,0 0-1,-1 1 1,1-1 0,0 0-1,-1 0 1,0 0-1,2-3 1,-2 4-5,-1-1 1,0 1 0,0-1-1,0 1 1,0-1 0,0 1-1,0 0 1,-1-1 0,1 1-1,0-1 1,-1 1-1,1-1 1,-1 1 0,0 0-1,1-1 1,-1 1 0,0 0-1,0 0 1,1-1-1,-1 1 1,-2-2 0,-9-9 154,0 0-1,0 1 1,-1 0 0,0 1 0,-1 1 0,0 0 0,0 1 0,-1 0-1,0 1 1,0 1 0,-1 0 0,-22-4 0,24 5 564,13 1-73,27-6-343,-8 5-214,0 1 0,31-3 0,-42 6-426,1 1 0,-1-1 0,0 2 0,1-1 0,-1 1 0,0 0 0,1 1 0,-1 0 0,0 0 0,7 4 0,-3-3-3490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1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10146,'10'-9'1888,"0"-1"-1,0 0 0,11-14 1,18-39 1693,18-73-980,-40 91-1095,-2-4 2220,5 118-3830,49 140-4290,-48-160 1699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1302 18 12883,'-70'-18'5017,"88"21"-3377,6 2-800,19 3-976,-11 1-680</inkml:trace>
  <inkml:trace contextRef="#ctx0" brushRef="#br0" timeOffset="1">0 338 14523,'21'0'5785,"41"-8"-2880,32-2-1513,40-9-223,20-1 95,43 11-424,11-6-280,-5 7-192,-16 6-232,-57 9-1248,-44 6-808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1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12547,'14'19'7044,"1"20"-5326,-12-28-936,4 16 281,6 43-1,-9-45-640,0-1 1,14 43 0,-17-65-403,-1 0-1,1 0 1,0 0 0,0 1-1,0-1 1,0 0-1,0 0 1,0 0 0,1-1-1,-1 1 1,1 0-1,-1 0 1,1-1-1,0 1 1,0-1 0,-1 1-1,1-1 1,4 2-1,-5-3 0,1 0 0,-1 0 0,1 0 0,-1 0 0,1 0 0,-1 0 0,0 0-1,1-1 1,-1 1 0,0-1 0,1 1 0,-1-1 0,0 1 0,1-1 0,-1 0-1,0 1 1,0-1 0,0 0 0,0 0 0,0 0 0,0 0 0,1-1 0,5-7 75,-1 1 1,0-1-1,0 0 1,-1 0-1,0-1 1,4-11-1,1-4 76,1-3 115,22-43 1,-33 70-283,0 1 0,1 0 1,-1-1-1,0 1 1,0 0-1,0 0 1,1 0-1,-1-1 0,0 1 1,0 0-1,1 0 1,-1 0-1,0-1 0,0 1 1,1 0-1,-1 0 1,0 0-1,1 0 1,-1 0-1,0 0 0,0-1 1,1 1-1,-1 0 1,0 0-1,1 0 1,-1 0-1,0 0 0,1 0 1,-1 0-1,0 1 1,1-1-1,-1 0 0,0 0 1,1 0-1,-1 0 1,0 0-1,0 0 1,1 0-1,-1 1 0,0-1 1,0 0-1,1 0 1,-1 0-1,0 1 0,0-1 1,1 0-1,-1 0 1,0 1-1,0-1 1,10 14 51,7 24-48,-9-21-96,0 0 0,11 16 0,-18-31 61,0 0 0,0-1-1,1 1 1,-1 0 0,0-1 0,1 1-1,-1-1 1,1 0 0,0 1 0,-1-1-1,1 0 1,0 0 0,0 0 0,0 0-1,-1 0 1,1 0 0,0-1 0,0 1-1,0-1 1,1 1 0,-1-1 0,0 0-1,0 0 1,0 0 0,0 0 0,0 0-1,0 0 1,0 0 0,0-1 0,0 1-1,0-1 1,0 0 0,0 1 0,0-1-1,0 0 1,0 0 0,0 0 0,-1-1-1,1 1 1,0 0 0,1-3 0,6-3-82,-1 0 0,-1-1 1,0 0-1,0-1 1,0 0-1,7-14 0,-10 16-218,0-1-1,0 0 0,-1 0 1,0 0-1,-1 0 0,0 0 1,0-1-1,-1 1 0,0-1 1,0-14-1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1 316 11891,'8'-2'5729,"8"-9"-1640,1-7-1337,4-14-671,-3-7-321,-1-12-672,-2-1-264,-2 8-335,2 15-89,-4 19-224,-1 10-16,0 13-136,1 10-96,17 13-272,4 14-497,4 9-1119,-4-9-825</inkml:trace>
  <inkml:trace contextRef="#ctx0" brushRef="#br0" timeOffset="1">29 246 16420,'21'-3'6457,"14"1"-4169,8 1-1551,5 1-89,1 8-1184,2 2-865</inkml:trace>
  <inkml:trace contextRef="#ctx0" brushRef="#br0" timeOffset="2">352 258 18500,'86'-41'7250,"-97"-22"-5130,9 4-376,1 12-855,1 10-265,1 27-1040,1 10-905,3 14-2319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13 207 16379,'-5'-4'11107,"0"-22"-9907,2-58-720,5 42-504,6 17-960,-8 4-608,5 16-1545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48 19068,'-55'-41'7250,"98"41"-5506,11 0-360,5-5-448,6 4-431,-15 1-489,-1 0-593,-13 9-1871,-10 3-985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24117,'33'134'3109,"-26"-98"-2678,2 1 0,20 55 0,-28-91-422,1 3 394,2-11 227,0 0-422,5-11-147,1 0 0,1 0 0,0 1 0,20-22 0,-3 4 2,4-9-8,-6 9-13,42-45 0,-66 78-54,-1 1 1,1-1-1,-1 1 1,1-1-1,0 1 1,0 0-1,0 0 1,0 0 0,4-2-1,-6 3-36,1 0 0,0 0 1,-1-1-1,1 1 0,0 0 0,-1 0 1,1 0-1,0 0 0,0 0 0,-1 1 1,1-1-1,0 0 0,-1 0 0,1 0 1,0 1-1,-1-1 0,1 0 0,0 1 1,-1-1-1,1 0 0,0 1 0,1 2-241,0 0-1,0-1 0,0 1 0,0 0 0,-1 0 1,1 0-1,-1 0 0,0 1 0,0-1 1,1 6-1,7 30-3108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84 13931,'10'-54'5481,"-18"75"-3640,1 10-297,1 13-384,7-4-160,9-9-296,5-6-183,9-16-153,-4-4 0,12-13-24,-9-13 0,0-13-24,4-5-48,-17-11-216,2 12-176,-6 12-728,-6 7-568,5 19-1249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13811,'91'-26'5409,"-72"19"76,-22 15-4521,3 7-646,-1 1 0,-1-1 0,0 0 0,-1 0 0,-9 25 0,11-38-289,-2 5-60,0-1 1,0 1 0,1 0-1,0 0 1,-1 8-1,3-14 0,0 0 0,0 0 1,0 0-1,0 0 0,0 0 0,0 1 0,0-1 0,0 0 0,0 0 0,1 0 0,-1 0 0,0 0 0,1 0 0,-1 0 0,1 0 0,-1 0 0,1 0 0,0 0 0,-1 0 0,1 0 1,0 0-1,-1 0 0,1 0 0,0-1 0,0 1 0,0 0 0,0-1 0,0 1 0,0-1 0,0 1 0,0-1 0,0 1 0,0-1 0,0 0 0,0 1 0,1-1 0,-1 0 0,0 0 1,1 0-1,9 1-46,0-1 0,0 0 0,-1 0 0,1-1 0,0-1 0,0 0 0,-1 0 1,0-1-1,1-1 0,10-4 0,-4 0 108,0-1 0,0-1 0,-1 0 0,27-24 0,-26 25 189,-7 12 365,-9 0-457,1-1 0,-1 1 0,0 0 0,0-1 0,0 1 0,0 0 0,-1 0 0,1 4 0,3 11-115,-2-13-18,-1 0 0,1 0 0,0-1 0,1 1 0,-1-1 0,1 1 0,0-1 0,0 0 0,0 0 0,0 0 0,1 0 1,0 0-1,-1-1 0,1 0 0,1 0 0,5 4 0,-7-6-194,0 1-1,0-1 1,0 0 0,0 0-1,0 0 1,1-1-1,-1 1 1,0-1 0,0 1-1,1-1 1,-1 0 0,0 0-1,1-1 1,-1 1-1,0-1 1,1 0 0,-1 0-1,0 0 1,0 0 0,0 0-1,0 0 1,0-1 0,0 0-1,0 0 1,-1 1-1,5-5 1,9-10-2139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15515,'14'-4'6058,"14"-3"-4202,5 2-312,1 0-551,-3 2-361,1 1-664,-8 2-424,-7 4-801,-11 5-295,-19 6-384,-6 0 119,-9-2 745,0 0 240,11-7 704,7 1 168,7-4 80,4-3 8,7 3-1048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5:2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 12427,'-5'-5'8521,"3"5"-7184,1 0-185,-4 8-488,-3 21-240,-2 35-328,13-42-120,2-10-656,0-3-592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80 138 10242,'45'-82'4984,"-45"81"-4827,1 0 0,0 0 0,-1 0 0,1 0 0,0 0 0,0 1 0,0-1 0,-1 0 1,1 0-1,0 1 0,0-1 0,0 0 0,0 1 0,0-1 0,0 1 0,0 0 0,1-1 0,-1 1 0,0 0 0,0-1 0,0 1 0,0 0 1,0 0-1,1 0 0,-1 0 0,0 0 0,0 0 0,0 1 0,0-1 0,0 0 0,0 1 0,1-1 0,-1 0 0,0 1 0,0-1 0,0 1 1,1 0-1,1 2 223,0-1 1,1 1 0,-1 0 0,0 0-1,-1 0 1,5 5 0,-5-6-255,-1 0 0,1 0 0,0 1 0,-1-1-1,1 0 1,-1 1 0,0-1 0,0 1 0,0 0 0,0-1 0,0 1 0,-1 0 0,1 0 0,-1-1 0,1 1 0,-1 0 0,0 0 0,0 0 0,-1-1 0,1 1 0,0 0 0,-1 0 0,0-1-1,0 1 1,0 0 0,0-1 0,0 1 0,0-1 0,0 1 0,-1-1 0,0 0 0,1 1 0,-1-1 0,0 0 0,0 0 0,0 0 0,0 0 0,0-1 0,-1 1 0,1-1 0,0 1 0,-1-1-1,1 0 1,-1 0 0,-3 2 0,1-1-37,0 0-1,0-1 1,0 1-1,0-1 0,0 0 1,0 0-1,-1 0 0,1-1 1,0 0-1,0 0 1,0 0-1,-1-1 0,1 1 1,0-1-1,0 0 0,0-1 1,0 1-1,0-1 1,0 0-1,0-1 0,1 1 1,-1-1-1,1 0 0,-5-4 1,5 3-65,1 0 0,0 0 0,0-1 0,1 1 0,-1-1 0,1 0 0,0 0 0,0 0 0,0 0 0,1 0-1,0 0 1,0 0 0,0 0 0,1-1 0,-1 1 0,1 0 0,1-7 0,-1 9-38,1 0-1,-1 0 1,1 0-1,0 0 1,-1 0-1,1 0 1,1 0-1,-1 1 1,0-1-1,1 0 1,-1 1-1,1-1 0,0 0 1,0 1-1,0 0 1,0 0-1,0-1 1,1 1-1,-1 1 1,1-1-1,-1 0 1,1 1-1,0-1 1,-1 1-1,1 0 1,0-1-1,0 1 1,0 1-1,0-1 1,4 0-1,0 0-162,0 1-1,0 0 1,0 0-1,0 1 1,0 0-1,-1 0 1,1 1-1,0-1 1,-1 1-1,1 1 1,-1-1-1,12 8 1,37 24-2138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45 13235,'-95'-15'5689,"99"10"-2512,5 0-1089,5 4-560,1-7-103,6 4-665,2-1-232,-2 4-344,0 6-296,0 0-736,-3 4-712,0-1-2017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192 150 10794,'-34'-97'4625,"33"93"-4205,0 0-1,0 1 1,1-1 0,-1 0-1,1 0 1,0 0 0,0-5-1,0 8-251,0 0 1,0 0-1,0 1 1,1-1-1,-1 0 0,0 1 1,0-1-1,0 0 1,1 0-1,-1 1 0,0-1 1,1 0-1,-1 1 1,1-1-1,-1 1 0,1-1 1,-1 1-1,1-1 1,-1 1-1,1-1 0,0 1 1,-1-1-1,1 1 0,-1-1 1,2 1-1,-2 0-115,0 0 0,0 0-1,1 0 1,-1 0-1,0 0 1,0 0 0,0 0-1,1 0 1,-1 0 0,0 0-1,0 0 1,0 0 0,1 0-1,-1 0 1,0 0-1,0 0 1,0 0 0,1 0-1,-1 0 1,0 1 0,0-1-1,0 0 1,0 0 0,0 0-1,1 0 1,-1 0-1,0 1 1,0-1 0,0 0-1,0 0 1,0 0 0,0 0-1,0 1 1,1-1 0,-1 0-1,0 0 1,0 0-1,0 1 1,0-1 0,0 0-1,0 14 918,-5 18-144,-4 1-689,-1-1 0,-1 0 0,-2-1 0,-1-1 0,-1 0 0,-1-1-1,-28 36 1,41-62-134,2 0-3,0-1-1,-1 0 1,1 0 0,-1 0 0,0-1 0,0 1 0,0 0 0,0-1 0,0 1 0,0-1 0,0 1 0,0-1 0,-1 0 0,-2 1 0,5-3-32,0 1 0,0 0 1,0-1-1,0 1 0,0-1 1,0 1-1,0-1 0,0 1 1,0-1-1,0 1 0,0-1 1,1 1-1,-1 0 0,0-1 0,0 1 1,0-1-1,1 1 0,-1 0 1,0-1-1,0 1 0,1 0 1,-1-1-1,0 1 0,1 0 1,-1-1-1,0 1 0,1 0 1,-1-1-1,0 1 0,1 0 1,-1 0-1,1 0 0,-1-1 1,1 1-1,-1 0 0,0 0 1,1 0-1,-1 0 0,1 0 0,0 0 1,11-6-96,0 0 1,0 1-1,0 0 1,1 1 0,0 1-1,0 0 1,0 0-1,0 1 1,0 1-1,0 1 1,0-1-1,0 2 1,1 0 0,-1 1-1,16 3 1,-21-2 102,0-1 0,-1 0 0,1-1 1,0 0-1,13 0 0,-17-1 27,-1-1 0,1 1-1,-1-1 1,0 0 0,0 0-1,1 0 1,-1-1 0,0 1 0,0-1-1,0 0 1,0 1 0,-1-1 0,1-1-1,0 1 1,-1 0 0,3-4 0,10-12 515,0 0 0,-2-1 0,0-1 0,-2 0 0,0 0 0,-1-2 0,-1 1 0,11-40 0,-8 74 211,14 35-1176,24 61 0,-10 1-3785,-30-75 1577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7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12307,'2'-2'10138,"17"4"-9042,11 4-160,20 1-376,5-4-96,4 0-1096,-2-4-896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8930,'10'-29'5940,"-9"24"-5002,1-1 0,0 0 0,0 1 0,1-1 0,4-7 0,-7 31 3163,0 2-3453,-4 16 277,1-7-431,2 38-1,1-59-471,0-1 0,1 0 0,0 1 0,1-1 0,-1 0 0,1 0 0,1 0 0,0 0 0,-1 0 0,7 8 0,-8-12-24,1-1 0,1 1 0,-1-1 0,0 0 1,0 0-1,1 0 0,-1 0 0,1-1 0,0 1 1,0 0-1,-1-1 0,1 0 0,0 0 0,0 0 1,0 0-1,0 0 0,0-1 0,0 1 1,1-1-1,-1 0 0,0 0 0,0 0 0,0 0 1,0-1-1,0 1 0,0-1 0,0 0 0,0 0 1,0 0-1,0 0 0,4-2 0,-1 0 11,0 1-1,0-2 0,-1 1 1,1 0-1,-1-1 0,0 0 1,0-1-1,0 1 0,0-1 1,-1 0-1,0 0 0,0 0 1,0 0-1,4-9 1,-5 5-137,0-1 0,-1 0 0,0 0 0,-1 0 1,0 0-1,-1 0 0,0 0 0,0-1 1,-2-11-1,0-8-1840,1 12-738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13851,'39'44'4657,"-38"-44"-4570,-1 0-1,1 1 1,-1-1-1,1 0 1,-1 1-1,1-1 1,-1 0 0,1 0-1,0 1 1,-1-1-1,1 0 1,-1 0 0,1 0-1,-1 0 1,1 0-1,0 0 1,-1 0 0,1 0-1,-1 0 1,1 0-1,0 0 1,-1 0 0,1-1-1,-1 1 1,1 0-1,-1 0 1,1-1-1,-1 1 1,1 0 0,-1-1-1,1 1 1,-1 0-1,1-1 1,-1 1 0,1-1-1,-1 1 1,0 0-1,1-1 1,-1 1 0,0-1-1,1 1 1,-1-1-1,0 0 1,0 1-1,0-1 1,1 1 0,-1-1-1,0 1 1,0-1-1,0 0 1,9-31 1623,-9 32-1637,4-25 922,-2 12-199,0-1 0,8-24 0,-10 38-786,0 0 0,1-1-1,-1 1 1,0 0 0,0-1 0,1 1-1,-1 0 1,0-1 0,1 1 0,-1 0-1,0 0 1,1-1 0,-1 1 0,0 0 0,1 0-1,-1 0 1,1 0 0,-1-1 0,0 1-1,1 0 1,-1 0 0,1 0 0,-1 0 0,1 0-1,-1 0 1,0 0 0,1 0 0,-1 0-1,1 0 1,-1 0 0,0 1 0,1-1-1,-1 0 1,1 0 0,-1 0 0,0 0 0,1 1-1,-1-1 1,0 0 0,1 0 0,-1 1-1,0-1 1,1 0 0,-1 1 0,17 14 4,-15-13-9,31 38-267,-28-33 175,0 0-1,0-1 0,1 1 0,-1-1 1,2 0-1,-1-1 0,1 1 0,-1-1 1,15 8-1,-20-13 91,0 1-1,0-1 1,0 0 0,0 1 0,0-1-1,0 0 1,0 1 0,0-1 0,1 0-1,-1 0 1,0 0 0,0 0 0,0 0-1,0 0 1,0 0 0,0 0 0,1-1-1,-1 1 1,0 0 0,0-1 0,0 1-1,0-1 1,0 1 0,0-1 0,0 1-1,0-1 1,0 0 0,-1 0 0,1 1-1,0-1 1,0 0 0,-1 0 0,1 0-1,0 0 1,-1 0 0,1 0 0,-1 0 0,1 0-1,-1 0 1,1 0 0,-1 0 0,0 0-1,1 0 1,-1 0 0,0 0 0,0-3-1,1-6 126,0-1-1,0 1 1,-2-1-1,0-10 1,0 10 21,-2-12 8,2 16-84,0 0-1,0 0 0,1 0 1,1-14-1,-1 19-151,0 1 1,1-1-1,-1 1 0,0-1 1,1 1-1,-1-1 1,1 1-1,0 0 1,0-1-1,-1 1 0,1 0 1,0 0-1,0-1 1,0 1-1,0 0 0,0 0 1,0 0-1,1 0 1,-1 0-1,0 1 0,0-1 1,1 0-1,-1 1 1,1-1-1,-1 0 0,0 1 1,1 0-1,2-1 1,24-5-2219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85 245 11803,'-84'-8'4593,"95"21"-2761,0-5-8,1-3 81,-6-5-97,2-15-472,-3-3-263,-5-13-489,0-1-200,-5-6-776,1-6-584,-1 2-1433,1 0-96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2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39 110 13403,'6'-60'5672,"-6"57"-5427,1 1 0,0 0 0,-1-1 0,1 1 0,0 0 1,0 0-1,1-1 0,-1 1 0,0 0 0,1 0 0,-1 0 0,1 1 1,0-1-1,-1 0 0,1 1 0,0-1 0,0 1 0,0-1 0,0 1 1,1 0-1,-1 0 0,0 0 0,0 0 0,1 0 0,-1 0 0,5 0 1,3-1 157,0 1 0,0 1 0,0 0 1,17 1-1,-25-1-275,5 1-27,0 0 0,-1 0 0,1 1 0,-1-1 1,1 1-1,-1 1 0,1-1 0,-1 1 0,0 1 0,0-1 0,-1 1 1,6 4-1,-8-6-94,0 0 1,-1 1 0,1 0-1,-1-1 1,0 1-1,0 0 1,0 0 0,0 0-1,-1 0 1,1 0 0,-1 1-1,0-1 1,0 0 0,0 1-1,0-1 1,0 1-1,-1-1 1,1 1 0,-1-1-1,0 1 1,0-1 0,-1 1-1,1-1 1,-3 8 0,1-4 1,-1 0 1,-1 0 0,1-1 0,-1 1-1,0-1 1,-1 0 0,0 0 0,0 0 0,0-1-1,0 1 1,-1-1 0,0-1 0,0 1 0,0-1-1,-1 0 1,1 0 0,-12 4 0,5-2-31,-1-1 0,1 0 1,-1 0-1,-1-2 1,1 0-1,-1 0 0,1-1 1,-21-1-1,34 0-45,0-1-1,0 0 0,0 0 0,0 0 0,0 0 1,-1 0-1,1 0 0,0 0 0,0 0 1,0-1-1,0 1 0,0 0 0,0-1 1,0 1-1,-1-1 0,1 1 0,0-1 0,0 1 1,1-1-1,-1 0 0,0 0 0,0 1 1,0-1-1,0 0 0,1 0 0,-2-2 0,2 2-77,1 0-1,-1 0 0,1-1 1,0 1-1,-1 0 0,1 0 1,0 0-1,0 0 0,0 0 0,0 0 1,0 0-1,0 1 0,0-1 1,0 0-1,0 0 0,0 1 0,0-1 1,0 1-1,1-1 0,-1 1 1,0-1-1,0 1 0,1 0 0,-1-1 1,2 1-1,40-9-3238,8 2-1848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3 100 13611,'1'8'2065,"-1"1"-1,1-1 1,-1 0 0,-2 16 0,1-17-1788,0 1 1,1 0-1,0 0 1,0 0-1,0-1 1,3 11-1,-2-16-236,-1-1 0,1 1 0,0 0 0,0-1 0,0 1 0,0 0 0,0-1 0,0 1 0,0-1 0,1 0 0,-1 1 0,0-1 0,1 0 0,-1 0 0,1 0 0,-1 0 0,1 0 0,0 0-1,-1 0 1,1-1 0,0 1 0,0-1 0,-1 1 0,1-1 0,0 1 0,0-1 0,0 0 0,0 0 0,-1 0 0,4 0 0,0-1 45,1 1-1,-1-1 1,0 0-1,0 0 1,-1 0 0,1-1-1,0 0 1,0 0-1,-1 0 1,1 0-1,-1-1 1,0 0 0,1 0-1,-1 0 1,-1 0-1,1-1 1,0 1 0,-1-1-1,0 0 1,0 0-1,4-6 1,-3 2-21,1 0 0,-1-1 0,0 1 0,-1-1 1,0 0-1,0 0 0,-1 0 0,0 0 0,0 0 0,-1-17 0,-1 16-249,-1-1 0,-1 0 0,-4-17-1,1 10-4405,9 26 1175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11995,'11'36'2712,"-4"-14"6597,0-75-5606,17-24-2270,-15 49-957,-6 18-352,-2 5-64,1 1 1,-1 0 0,1-1-1,-1 1 1,6-8-1,-7 12-57,0-1-1,1 1 1,-1-1-1,1 1 1,-1 0 0,0-1-1,1 1 1,-1 0-1,1-1 1,-1 1-1,1 0 1,-1 0 0,1 0-1,-1-1 1,1 1-1,-1 0 1,1 0-1,-1 0 1,1 0 0,-1 0-1,1 0 1,0 0-1,0 0-8,0 0 0,0 1-1,0-1 1,0 1-1,0-1 1,0 1 0,0 0-1,0-1 1,0 1-1,0 0 1,0 0 0,0 0-1,0-1 1,0 3-1,11 13-316,0 1-1,15 32 1,-22-37 69,1-1-1,0 1 1,1-1-1,0 0 1,1-1 0,0 1-1,1-2 1,0 1-1,0-1 1,18 13 0,-26-21 252,0 0 1,0-1 0,0 1-1,0 0 1,0-1 0,0 1-1,0-1 1,0 1 0,0-1-1,0 1 1,0-1 0,0 0 0,0 1-1,1-1 1,-1 0 0,0 0-1,0 0 1,0 0 0,1 0-1,-1 0 1,0 0 0,0-1-1,0 1 1,0 0 0,0-1-1,1 1 1,-1 0 0,0-1 0,0 1-1,0-1 1,0 0 0,0 1-1,0-1 1,0 0 0,-1 0-1,1 0 1,0 1 0,0-1-1,0 0 1,-1 0 0,1 0-1,-1 0 1,1 0 0,-1-1-1,1 1 1,-1 0 0,1 0 0,-1 0-1,0-2 1,2-7 152,0 1 0,-1-1 0,0 0 0,-1-16 0,0 24-150,-3-30 121,2 18-90,0 0 1,0 0 0,3-18 0,-2 29-157,1 0 0,-1 0 0,1 0 0,-1 0 1,1 1-1,0-1 0,0 0 0,1 1 1,-1-1-1,0 0 0,1 1 0,0-1 0,-1 1 1,1 0-1,0 0 0,0 0 0,1 0 0,-1 0 1,0 0-1,1 0 0,2-1 0,20-7-2248</inkml:trace>
  <inkml:trace contextRef="#ctx0" brushRef="#br0" timeOffset="1">533 241 14043,'38'47'5841,"-45"-72"-2944,1 1-1249,4-10-720,2 3-159,0-5-673,0-4-488,-5 4-1041,-6 0-607,-2 10-1713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20.98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 1267 12891,'-3'-21'5241,"5"-15"-3369,22-42-415,25-20-97,55-35-296,29-15-248,41 0-320,5 4-160,8 28-111,3 17-73,-6 31-168,-2 9-193,-13 17-551,-12 8-304,-12 10-808,-15 6-369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 13939,'-23'-11'5689,"72"24"-3576,6 0-297,4-5-816,6 1-320,-12-5-712,-5 2-480,-16 7-1224,-16-3-681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12 202 12579,'-12'85'11362,"26"-97"-9464,17-22-663,-8-2-333,-2-2 0,26-63 0,-27 57-448,-9 26-220,0 14 13,-10 5-232,1 1 0,-1-1 0,1 0 1,-1 1-1,1-1 0,-1 1 1,0 0-1,0-1 0,0 1 1,1 0-1,-2 0 0,1-1 0,0 1 1,1 4-1,3 8-66,-1 1 1,0 0-1,-1 0 1,2 19-1,1 11-503,16 62-3044,-6-63 568</inkml:trace>
  <inkml:trace contextRef="#ctx0" brushRef="#br0" timeOffset="1">9 294 15907,'11'2'6162,"15"-2"-4130,16 0-1304,10 0 8,8-5-704,-3 5-632,-5-5-1440,2 4-1185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175 309 17108,'42'5'6441,"-39"-13"-4969,2-10-447,-5-18-393,2 1-312,-2-12-576,0 1-336,-8 2-865,-4 7-343,-17 9-585,1 14-63</inkml:trace>
  <inkml:trace contextRef="#ctx0" brushRef="#br0" timeOffset="1">90 1 9866,'-89'8'7282,"107"-12"-4978,18 4-383,3 0-321,19 2-648,5 0-288,3 3-576,5-2-456,-4 0-1256,3 8-897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46 11843,'127'51'5769,"-124"-38"-1632,-3 13-2001,-4 4-39,-14 3-457,0-4-176,-21-17-488,-8-8-135,-2-20-305,7-2-232,16-22-232,13-9-168,22 2-552,17 3-433,10 23-1047,8 13-665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14667,'33'32'4905,"-33"-32"-4835,0 0-1,0 0 0,1 0 1,-1 1-1,0-1 0,0 0 1,1 0-1,-1 0 1,0 0-1,0 1 0,1-1 1,-1 0-1,0 0 0,0 0 1,1 0-1,-1 0 1,0 0-1,0 0 0,1 0 1,-1 0-1,0 0 0,1 0 1,-1 0-1,0 0 1,0 0-1,1 0 0,-1 0 1,0 0-1,0-1 0,1 1 1,-1 0-1,0 0 1,0 0-1,1 0 0,-1 0 1,0-1-1,0 1 0,0 0 1,1 0-1,-1 0 1,0-1-1,0 1 0,0 0 1,0 0-1,1-1 1,-1 1-1,0 0 0,0 0 1,0-1-1,4-14 914,-3 12-576,20-68 2273,14-40-958,-30 98-1603,1 1-1,0 0 1,1 0-1,0 1 0,1 0 1,13-15-1,-20 24-107,1 0 0,1 0 0,-1 0-1,0 0 1,0 1 0,1-1 0,-1 1-1,1-1 1,-1 1 0,1 0 0,0 0-1,-1 0 1,1 0 0,0 1 0,0-1-1,0 1 1,0 0 0,-1-1 0,1 1 0,0 1-1,3-1 1,-5 0-19,0 1 0,0-1 0,0 0 0,0 1-1,0-1 1,0 1 0,0-1 0,0 1 0,0 0 0,0-1 0,0 1 0,0 0 0,0 0-1,-1 0 1,1-1 0,0 1 0,-1 0 0,1 0 0,0 0 0,0 2 0,-1-1-21,1 0 1,-1 0 0,0 0 0,1 1 0,-1-1 0,0 0 0,0 0-1,-1 0 1,1 0 0,0 0 0,-1 0 0,1 0 0,-1 0-1,-1 4 1,-7 9-151,0-1 0,0 0-1,-1 0 1,-1-1 0,0 0 0,-22 18-1,32-30 188,0 0-1,1-1 1,-1 1-1,0 0 1,1 0-1,-1 0 1,1 0-1,-1-1 1,1 1-1,-1 0 1,1 0-1,-1 0 1,1 0-1,0 0 1,0 0-1,0 0 1,-1 0-1,1 0 1,0 0-1,0 0 1,0 0-1,1 0 1,-1 0-1,0 0 1,1 2-1,0 0 3,0-1 0,0 1-1,1 0 1,0-1-1,-1 1 1,1-1 0,0 1-1,4 3 1,5 4-2,0-1 1,22 13 0,-32-21-9,7 4-4,0-1 0,0 0 0,1-1 0,-1 0 0,1 0-1,0-1 1,-1 0 0,1-1 0,0 0 0,0 0 0,0 0 0,0-2-1,0 1 1,0-1 0,0 0 0,0-1 0,-1 0 0,15-5 0,-6 1 35,0-1 0,-1-1 0,0 0 1,-1-1-1,0-1 0,0-1 1,-1 0-1,19-19 0,-31 26 214,-3 6 1,0-1-238,1 1 0,0-1 0,0 0 0,0 1 0,0-1 0,1 1 0,-1-1 0,0 1 0,1-1 1,-1 1-1,1-1 0,-1 0 0,1 1 0,0-1 0,-1 0 0,3 3 0,0 1-25,-1 0-18,1-1-1,-1 1 0,1-1 1,0 0-1,1 0 0,-1 0 0,1 0 1,-1 0-1,1-1 0,0 1 1,0-1-1,1 0 0,-1 0 1,1-1-1,9 4 0,-6-3-235,0-2-1,0 1 0,0-1 1,1 0-1,-1-1 1,12-1-1,-16 1-3,0 0 1,0-1-1,0 0 0,0 0 0,-1 0 1,1 0-1,0 0 0,0-1 0,-1 0 0,1 0 1,-1 0-1,1 0 0,-1 0 0,5-5 0,4-14-2164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13699,'120'42'6257,"-113"-29"-2360,1 4-1472,-8 2-953,-10 7-288,-8 0-688,-5 5-224,-4-5-1056,2-6-856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7 12067,'-73'0'5017,"88"0"-2377,12 7-903,12-1-297,5-3-136,0-6-576,-2-5-296,-11 0-480,-6 5-440,-9 3-1064,-6 3-624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14099,'-81'38'5425,"107"-45"-3464,-5-1-617,8 0-296,4 3-224,-11 0-520,6 5-416,-5 0-1512,-7-3-96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5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54 137 14931,'-50'-85'4889,"47"74"-2272,9 14-1811,10 11-417,8 10 53,-2 0-338,2-1 0,0-1 0,1-1 1,1-1-1,46 27 0,-71-47-99,-1 1 0,1-1 0,0 0 0,-1 1 0,1-1 0,0 1 1,0-1-1,-1 0 0,1 0 0,0 1 0,0-1 0,0 0 0,-1 0 1,1 0-1,0 0 0,0 0 0,0 0 0,-1 0 0,1 0 0,0 0 0,0 0 1,0-1-1,-1 1 0,1 0 0,0-1 0,0 1 0,-1 0 0,1-1 1,0 1-1,-1-1 0,1 1 0,0-1 0,-1 1 0,1-1 0,-1 1 1,1-1-1,-1 0 0,1 1 0,-1-1 0,1 0 0,0-1 0,0-3 65,1-1 0,-1 1-1,0-1 1,-1 0-1,1-8 1,1-12 135,1 11-144,1 1-1,0-1 1,1 1-1,1-1 1,14-25-1,-18 36-266,0 1 0,0 0 0,0-1 0,1 1 0,-1 0 0,1 0 0,0 1 0,0-1 0,0 1 0,0-1 0,0 1 0,1 0 0,-1 0 0,1 0 0,-1 1 0,1-1 0,0 1 0,0 0 0,0 0 0,-1 0 0,1 1 0,0-1 0,0 1 0,0 0 0,0 0 0,0 0 0,0 1 0,6 1 0,12 4-2964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12059,'1'1'7565,"4"6"-6618,2 6-457,-1-1 1,0 1-1,0 0 0,6 26 0,4 12 365,-14-48-819,-1 1 0,1-1 0,-1 0 1,1 1-1,0-1 0,0 0 0,1 0 0,-1 0 0,0-1 0,1 1 0,0-1 0,0 1 1,-1-1-1,2 0 0,-1 0 0,0 0 0,0 0 0,0-1 0,1 1 0,-1-1 0,1 0 1,-1 0-1,1 0 0,0-1 0,-1 1 0,1-1 0,0 0 0,-1 0 0,1 0 0,0 0 1,-1-1-1,1 1 0,0-1 0,-1 0 0,1 0 0,-1 0 0,1-1 0,-1 1 0,0-1 1,0 0-1,1 0 0,-1 0 0,0 0 0,-1-1 0,1 1 0,0-1 0,-1 0 0,1 1 1,-1-1-1,3-6 0,1-2 73,-2 1 0,1-1-1,-2 0 1,1 0 0,-2 0 0,1 0 0,1-23 0,-1 6-391,-3 27 219,1 1-1,-1 0 0,0-1 1,0 1-1,0-1 0,1 1 1,-1 0-1,0-1 0,0 1 0,1 0 1,-1-1-1,0 1 0,1 0 1,-1-1-1,0 1 0,1 0 1,-1 0-1,1-1 0,-1 1 1,0 0-1,1 0 0,-1 0 1,1 0-1,-1-1 0,1 1 1,-1 0-1,0 0 0,1 0 1,-1 0-1,1 0 0,-1 0 1,1 0-1,-1 0 0,1 1 1,17 3-2204,8 8-766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22.32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79 11370,'3'-4'4617,"17"-4"-3112,17-6-249,22-4-40,25 3-264,12-1-159,47 13-233,5 3-112,21 5-192,0 8 8,-3 6-168,8 5-144,-31 2-280,-15 4-296,-45-3-889,-18-2-791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99 8962,'5'4'15338,"-11"3"-15226,-16 15 972,-31 15 26,50-35-1010,1-1 0,-1 0 0,0 0 0,0 0 0,0 0 0,0 0 0,1-1 0,-1 1 0,0-1 0,0 0 0,0 0 0,0 0 0,0 0 0,0-1 0,0 1 0,0-1 0,0 0 0,0 0 0,0 0 1,0 0-1,1 0 0,-5-3 0,0 0 86,1-1 1,0 0-1,0 0 0,0-1 1,0 1-1,-6-11 1,9 13-174,0-1-1,1 0 1,-1 0 0,1 0 0,0-1-1,0 1 1,1 0 0,-1-1 0,1 1 0,0-1-1,0 1 1,1-1 0,-1 0 0,1-8-1,0 11-83,1 0 0,-1-1 0,1 1 0,0 0 0,-1 0 0,1 0 0,0-1 0,0 1 0,0 0 0,1 0 0,-1 0 0,1 1-1,-1-1 1,1 0 0,-1 1 0,1-1 0,0 0 0,0 1 0,0 0 0,-1 0 0,2-1 0,-1 1 0,0 0 0,0 0 0,0 1-1,0-1 1,1 0 0,-1 1 0,0 0 0,0-1 0,1 1 0,2 0 0,2 0-468,-1 0-1,1 1 1,0-1-1,-1 1 1,1 1-1,-1-1 1,0 1-1,1 0 1,10 6 0,24 11-5457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12323,'77'-18'4635,"-54"9"-1975,-7 6-156,-15 4-2426,0 0 0,0 0-1,0-1 1,-1 1 0,1 0-1,-1 1 1,1-1 0,-1 0-1,1 0 1,-1 0 0,1 0-1,-1 0 1,0 0 0,0 1-1,1 0 1,0 6 1,1-1 1,-1 1-1,-1 0 0,0 0 1,0 0-1,0 0 0,-1-1 1,0 1-1,0 0 1,-1 0-1,0-1 0,0 1 1,-1-1-1,0 0 0,-1 0 1,1 0-1,-1 0 0,0 0 1,-11 11-1,6-7 41,9-11-118,0 0 1,0-1-1,0 1 0,0 0 0,0 0 1,1 0-1,-1 0 0,0 0 0,0 0 0,0 0 1,0 0-1,0 0 0,0 0 0,0 0 1,1 0-1,-1 0 0,0 0 0,0 0 1,0 0-1,0 0 0,0 0 0,0 0 1,0 0-1,1 0 0,-1 1 0,0-1 1,0 0-1,0 0 0,0 0 0,0 0 1,0 0-1,0 0 0,0 0 0,0 0 1,0 0-1,1 0 0,-1 0 0,0 1 0,0-1 1,0 0-1,0 0 0,0 0 0,0 0 1,0 0-1,0 0 0,0 0 0,0 1 1,0-1-1,0 0 0,0 0 0,0 0 1,0 0-1,0 0 0,0 0 0,0 0 1,0 1-1,0-1 0,0 0 0,0 0 1,0 0-1,0 0 0,0 0 0,-1 0 1,1 0-1,0 1 0,53-21-418,0 7 282,-11 3-24,61-22 1,-85 24 150,-16 6 22,-1 1-1,1 0 0,0 0 1,0 0-1,0 0 0,0 1 1,0-1-1,0 0 0,0 1 1,0-1-1,0 1 0,0 0 1,0 0-1,0 0 0,0 0 1,0 0-1,0 0 0,0 0 1,0 1-1,0-1 0,0 1 1,0 0-1,0-1 0,0 1 1,0 0-1,0 0 0,0 0 1,2 3-1,8 4 11,0 0-1,1-1 1,0 0 0,0 0 0,0-2-1,1 0 1,0 0 0,0-1-1,0-1 1,0 0 0,1-1-1,-1-1 1,1 0 0,-1-1 0,1 0-1,18-4 1,-28 4-232,-1-1-1,1 1 1,-1-1 0,1 0-1,-1 0 1,1-1 0,-1 0-1,0 1 1,0-1 0,0-1-1,0 1 1,0 0 0,0-1-1,0 0 1,-1 0 0,6-5-1,-5-2-1719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13531,'15'0'5489,"9"0"-3080,-1 2-1057,8 3-424,-7 0-312,2 6-832,-1-3-576,-12 7-1256,-9-2-1113</inkml:trace>
  <inkml:trace contextRef="#ctx0" brushRef="#br0" timeOffset="1">0 156 14691,'12'2'5505,"15"-2"-3904,12 8-513,7-8-280,-1 2-128,-6 1-784,-8-1-792,-18 4-4745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93 204 15227,'-53'-1'6266,"51"-4"-3546,0 0-567,-4-13-681,1-6-344,-3-9-784,0-4-528,6 6-1192,-4 1-841,7 11-4368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89 15163,'3'-16'2099,"-2"11"-969,0-1 0,-1 1 0,0 0-1,1-1 1,-3-9 0,3 14-1002,-1 0 1,0 0-1,1 0 0,-1 1 1,1-1-1,-1 0 0,1 0 0,-1 1 1,1-1-1,-1 0 0,1 1 1,0-1-1,-1 0 0,1 1 0,0-1 1,0 1-1,-1 0 0,1-1 1,0 1-1,0-1 0,0 1 1,-1 0-1,1 0 0,1-1 0,26-7 695,-26 8-659,12-3 2,0 1 1,-1 0-1,1 1 0,0 1 0,20 2 0,-28-2-155,1 1-1,-1 0 1,0 0-1,1 1 1,-1 0-1,0 0 1,0 0-1,0 1 1,0 0-1,-1 0 1,1 0 0,-1 1-1,10 8 1,-14-11-13,0 1 0,0-1 1,0 1-1,0-1 1,0 1-1,0 0 0,-1 0 1,1-1-1,0 1 1,-1 0-1,0 0 0,1 0 1,-1 0-1,0-1 1,0 1-1,0 0 0,0 0 1,0 0-1,0 0 1,-1 0-1,1 0 1,-1-1-1,1 1 0,-1 0 1,0 0-1,0-1 1,1 1-1,-1 0 0,0-1 1,-1 1-1,1-1 1,0 1-1,0-1 0,-1 0 1,-2 3-1,-4 4 2,0-1 0,-1 1 0,-1-2 0,-14 10 0,14-10-58,-1 0 0,1 0 0,-1-1-1,0-1 1,0 0 0,0 0 0,-1-1-1,1-1 1,-1 1 0,1-2 0,-1 0-1,0 0 1,0-1 0,-20-3 0,30 3-61,-13-5-621,15 5 695,-1 0 0,1 0 1,0 0-1,0 0 0,0 0 0,-1 0 0,1 0 0,0 0 0,0 0 0,0 0 1,0 0-1,-1 0 0,1 0 0,0 0 0,0-1 0,0 1 0,0 0 0,-1 0 1,1 0-1,0 0 0,0 0 0,0-1 0,0 1 0,0 0 0,0 0 1,-1 0-1,1 0 0,0-1 0,0 1 0,0 0 0,0 0 0,0 0 0,0-1 1,0 1-1,0 0 0,0 0 0,0 0 0,0-1 0,0 1 0,0 0 0,0 0 1,0 0-1,0-1 0,0 1 0,0 0 0,0 0 0,0 0 0,1 0 1,-1-1-1,0 1 0,0 0 0,0 0 0,11-3-2578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202 112 14171,'0'7'5753,"-4"8"-3568,-13 3-105,-1 3-303,-5-2-209,-8-12-328,10-7-72,-12-15-351,6-6-249,11-12-336,4-2-176,17 0-296,6 1-368,15 18-889,2 6-455,16 20-1369,-2 6-3088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149 337 14243,'-3'-8'8756,"4"-13"-3838,1 3-3919,-1-5-1184,-1 0 1,-1 1 0,-1-1 0,-1 1 0,-6-24 0,6 35-345,-1 1-1,1-1 0,-2 1 1,1 0-1,-12-18 1,13 24 147,-1-1 1,1 1 0,-1 0 0,0 0-1,0 0 1,0 1 0,-1-1 0,1 1 0,-1 0-1,0 0 1,0 0 0,-8-2 0,-15 3-719,19 4 1312,12 0 1708,198 7 553,-89-5-2188,-111-4-283,0 0 1,0 0-1,-1 0 1,1 0 0,0 0-1,0 0 1,0 0-1,-1 1 1,1-1 0,0 0-1,0 1 1,-1-1-1,1 0 1,0 1 0,-1-1-1,1 1 1,0-1-1,-1 1 1,1-1 0,0 1-1,-1 0 1,1-1-1,-1 1 1,1 0-1,4 22 50,-4-7-67,3 6 14,-2-5 0,0 0-1,11 34 0,-11-47-9,-1 1 0,1-1 0,0 0 1,0 1-1,1-1 0,-1 0 0,1 0 0,0 0 0,0-1 0,0 1 0,1-1 0,-1 0 0,1 0 0,0 0 0,0 0 0,6 3 0,1-2-51,0-1 0,-1 0 0,2-1 0,-1 0 0,0 0 0,0-1 0,0-1 0,1 0 0,-1-1 0,0 0 0,0 0 0,1-1 0,-1-1 0,0 0 0,-1 0 0,12-6 0,-9-1-1003,-6-1-413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 13603,'13'0'5921,"12"-1"-2680,9 2-2097,2 3-128,1 1-456,-3 1-440,-11 1-1048,-4 1-592,-12 1-1905</inkml:trace>
  <inkml:trace contextRef="#ctx0" brushRef="#br0" timeOffset="1">2 160 8938,'-2'-2'10186,"12"4"-8602,11 0-1592,67 11-1120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3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15 248 17196,'3'20'4207,"-3"-20"-4164,0 0 1,0 0-1,0 0 1,0 0 0,0 0-1,0 0 1,0 0-1,0 0 1,0 0-1,0-1 1,0 1 0,0 0-1,0 0 1,0 0-1,0 0 1,0 0-1,-1 0 1,1 0 0,0 0-1,0 0 1,0 0-1,0 0 1,0 0-1,0 0 1,0-1 0,0 1-1,0 0 1,0 0-1,0 0 1,-1 0-1,1 0 1,0 0 0,0 0-1,0 0 1,0 0-1,0 0 1,0 0-1,0 0 1,0 0 0,0 0-1,-1 0 1,1 0-1,0 0 1,0 0 0,0 0-1,0 0 1,0 0-1,0 0 1,0 1-1,0-1 1,0 0 0,0 0-1,-1 0 1,1 0-1,0 0 1,0 0-1,0 0 1,0 0 0,0 0-1,0 0 1,0 0-1,0 0 1,0 1-1,-2-5 301,0-1-1,0 1 0,0 0 1,1-1-1,0 1 0,0-1 0,-1-4 1,2 0-196,-1-1 1,1 0-1,1 1 1,0-1-1,0 1 1,1-1-1,0 1 1,0 0-1,1 0 1,1 0-1,-1 0 1,1 0-1,1 1 1,0 0-1,5-8 1,-5 10-148,-1 0 1,1 0-1,0 1 1,0 0-1,1 0 1,0 0-1,0 1 1,0 0-1,0 0 1,0 0-1,1 1 1,0 0-1,0 0 1,-1 1-1,2-1 1,-1 2-1,0-1 1,0 1-1,13-1 1,-19 2-19,0 0 0,0 0 0,0 0 1,1 0-1,-1 0 0,0 0 0,0 0 1,0 1-1,0-1 0,0 0 0,1 1 1,-1-1-1,0 1 0,0-1 0,0 1 1,0-1-1,0 1 0,0 0 0,0-1 1,-1 1-1,3 2 0,-3-2 2,1 0 1,-1 0-1,0 0 0,0 0 0,1 0 0,-1 0 1,0 0-1,0 1 0,0-1 0,0 0 1,0 0-1,-1 0 0,1 0 0,0 0 1,0 0-1,-1 0 0,1 0 0,-1 2 0,-3 5-37,-1 0-1,0 0 1,0-1-1,-7 9 1,10-14 50,-10 12-38,0-2 0,-16 14 1,-22 22 51,50-47-7,-1-1-1,1 1 1,0 0-1,-1-1 1,1 1-1,0-1 1,0 1-1,0 0 1,-1-1-1,1 1 1,0 0-1,0-1 1,0 1-1,0 0 1,0-1-1,0 1 1,0 0-1,0-1 1,0 1-1,1 0 1,-1-1 0,0 1-1,0 0 1,1-1-1,-1 1 1,0 0-1,1-1 1,-1 1-1,0-1 1,1 1-1,-1-1 1,1 1-1,-1-1 1,1 1-1,-1-1 1,1 0-1,-1 1 1,1-1-1,0 0 1,-1 1-1,1-1 1,-1 0-1,1 0 1,1 1-1,34 12 165,-30-11-135,236 69 303,-141-43-3088,-91-28 236,-8-6-529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5 288 12995,'7'25'3636,"-6"-21"-983,-4-20-706,3 14-1833,-4-32 874,1 0 0,4-58 1,0 54-783,-6-62-1,6 111-257,1 5 7,0 1 1,1-1-1,0 0 1,2 0-1,6 18 1,-9-30 23,-1-1 1,1 1 0,-1-1-1,1 0 1,0 1-1,0-1 1,1 0-1,-1 0 1,0 0 0,1-1-1,0 1 1,0-1-1,0 1 1,0-1 0,0 0-1,0 0 1,1 0-1,-1 0 1,0-1-1,1 0 1,0 1 0,-1-1-1,1 0 1,0-1-1,-1 1 1,1-1 0,0 0-1,0 0 1,0 0-1,-1 0 1,1 0 0,0-1-1,3-1 1,-2 1 9,0-1 1,0 0 0,0 0 0,0 0-1,-1 0 1,1-1 0,-1 0-1,0 0 1,0 0 0,0 0-1,0-1 1,0 0 0,-1 1-1,4-6 1,3-6 196,0-1 1,12-27-1,-7 15 286,-15 27-465,0 1 1,0 0-1,0 0 1,0-1-1,0 1 0,0 0 1,0 0-1,0-1 1,1 1-1,-1 0 0,0 0 1,0-1-1,0 1 1,0 0-1,0 0 1,1 0-1,-1-1 0,0 1 1,0 0-1,0 0 1,1 0-1,-1 0 0,0 0 1,0-1-1,1 1 1,-1 0-1,0 0 1,0 0-1,1 0 0,-1 0 1,0 0-1,0 0 1,1 0-1,-1 0 0,0 0 1,1 0-1,-1 0 1,0 0-1,0 0 0,1 0 1,-1 0-1,0 0 1,0 0-1,1 1 1,-1-1-1,0 0 0,0 0 1,0 0-1,1 0 1,-1 0-1,0 1 0,1-1 1,9 17-125,-1 0-227,-4-11 33,1-1-1,0 1 1,0-1 0,0 0-1,0 0 1,1-1 0,0 0-1,0 0 1,0-1 0,0 0-1,0 0 1,1-1 0,-1 0-1,1 0 1,9 1 0,11 0-803,-1-2 0,56-4 1,-32 0 1260,-50 3-40,0 0 0,0-1 1,1 1-1,-1 0 0,0 0 1,0 0-1,0 0 0,1 1 1,-1-1-1,0 0 0,0 0 0,0 1 1,0-1-1,0 1 0,0-1 1,0 1-1,0-1 0,0 1 0,0 0 1,0-1-1,0 1 0,0 0 1,0 0-1,1 1 0,-2-1 26,1 0 0,-1 1 0,0-1-1,0 0 1,0 0 0,0 1 0,0-1-1,0 0 1,0 1 0,-1-1 0,1 0 0,0 0-1,-1 0 1,1 1 0,-1-1 0,1 0-1,-1 0 1,0 2 0,-3 3 235,0-1 0,0 1 0,-1-1 0,1 0 0,-1 0 0,0 0 1,-6 4-1,6-5-148,0-1 0,0-1 0,0 1 0,0-1 0,0 0 1,0 0-1,-1 0 0,-9 1 0,13-3-164,0 1 0,0-2 0,0 1 0,0 0 0,1 0 0,-1-1 0,0 1 0,0-1 0,0 1-1,0-1 1,0 0 0,0 0 0,1 1 0,-1-1 0,0-1 0,1 1 0,-1 0 0,1 0 0,-1-1 0,1 1 0,-1-1 0,1 1 0,0-1-1,0 1 1,0-1 0,0 0 0,0 0 0,0 1 0,0-1 0,0-2 0,-1-4-26,-1 0 1,1 0-1,1 0 0,0 0 0,0 0 0,0 0 1,1-1-1,1 1 0,-1 0 0,1 0 1,4-14-1,-4 18-128,-1 0 1,1 0 0,1 0-1,-1 1 1,1-1-1,-1 1 1,1-1 0,0 1-1,0 0 1,1-1-1,-1 1 1,1 0 0,-1 1-1,1-1 1,0 0-1,0 1 1,0 0 0,0-1-1,1 1 1,-1 0-1,1 1 1,-1-1 0,1 1-1,0-1 1,-1 1-1,1 0 1,5 0 0,-6 1-149,0 0 1,0 0-1,0 0 1,0 1 0,0-1-1,0 1 1,0 0-1,0 0 1,0 0 0,-1 0-1,1 1 1,0-1 0,0 1-1,-1 0 1,1-1-1,2 5 1,20 14-2933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23.10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1 368 12331,'32'34'5425,"-32"-52"-2545,-1-11-991,-4-21-665,3-5-360,12-6-560,-2 3-216,-3 11-664,-5 6-480,-6 17-1136,7 6-1057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7034,'68'36'4251,"-76"-53"7047,2-16-7767,4-34-1988,3 62-1364,7-42 1118,-7 46-1238,-1-1 0,0 1 1,1-1-1,0 1 1,-1 0-1,1-1 1,0 1-1,0-1 0,-1 1 1,1 0-1,0 0 1,0 0-1,1 0 0,-1-1 1,0 1-1,0 0 1,0 1-1,1-1 0,-1 0 1,0 0-1,1 1 1,-1-1-1,1 0 0,-1 1 1,3-1-1,-2 2-24,1 0-1,0 0 1,0 0-1,0 0 1,-1 0-1,1 1 1,0-1 0,-1 1-1,0 0 1,1 0-1,-1 0 1,0 0-1,4 4 1,2 2 1,51 38-19,-40-33-73,-1 1-1,0 1 1,19 21-1,-35-34 27,0 1 1,0-1-1,0 1 0,0 0 1,0-1-1,-1 1 0,1 0 1,-1 0-1,0 0 0,1 0 1,-2 0-1,1 1 0,0-1 0,-1 0 1,1 0-1,-1 0 0,0 1 1,0-1-1,0 0 0,-1 4 1,0-2-9,-1-1 1,0 1-1,0-1 1,0 1-1,0-1 1,-1 0 0,1 0-1,-1 0 1,0 0-1,-1-1 1,1 1-1,-5 4 1,-3 0-25,0 0 1,0 0-1,0-1 1,-1-1-1,0 0 0,0 0 1,-1-2-1,0 1 1,-13 2-1,21-6 36,-36 4-307,40-4 289,0-1 1,0 0-1,0 0 1,0 0-1,0 0 1,-1 0 0,1 0-1,0 0 1,0-1-1,0 1 1,0 0-1,0-1 1,0 1 0,0-1-1,0 1 1,0-1-1,0 1 1,0-1 0,0 0-1,0 1 1,0-1-1,0 0 1,0 0-1,0 0 1,1 1 0,-1-1-1,0 0 1,0-2-1,2 1-114,-1-1 0,1 1 0,0 0 0,1 0-1,-1 0 1,0 0 0,0 0 0,1 0 0,-1 0 0,1 1 0,0-1-1,0 0 1,-1 1 0,1-1 0,0 1 0,4-2 0,6-5-576,-1 2 1,1 0 0,0 0-1,0 1 1,0 0-1,1 1 1,0 1 0,0 0-1,14-1 1,15 0-1431,64 4 1,-49 1 2691,-54-1-282,0 0 1,0 0 0,0 0 0,-1-1-1,1 1 1,0-1 0,0 1 0,0-1-1,0 0 1,-1 0 0,6-3 0,-7 3-99,0 0-1,0 0 1,-1 0 0,1 0 0,0 0 0,0 0 0,-1 0 0,1 0 0,-1 0-1,1-1 1,-1 1 0,1 0 0,-1 0 0,0-1 0,1 1 0,-1 0 0,0-1-1,0 1 1,0 0 0,0-1 0,0 1 0,0 0 0,-1-1 0,1 1 0,0 0-1,-1 0 1,0-2 0,-7-21 1059,6 19-1200,0-1 0,0 0 0,0 0 0,1 1 0,-1-1 1,1 0-1,1 0 0,-1 0 0,1-1 0,0 1 0,2-8 0,5 0-1658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91 303 15059,'1'1'247,"0"0"0,1-1 0,-1 1 1,0-1-1,0 1 0,0-1 0,1 1 0,-1-1 0,0 0 0,1 0 0,-1 0 0,0 0 0,1 0 0,-1 0 0,0 0 1,1 0-1,-1 0 0,0 0 0,3-1 0,-4-1-76,1 1 0,-1-1 0,1 1 0,-1 0 0,0-1 0,0 1 0,0-1 0,0 1 0,0 0 0,0-1 0,0 1 0,0-1 1,0 1-1,-1-3 0,-2-20 407,2-11 19,0 10-773,-1 0 0,-7-37 0,7 53-55,0 1 1,-1 0-1,0 1 1,0-1-1,-1 0 1,0 1 0,0 0-1,-1 0 1,0 0-1,0 1 1,-10-10-1,14 15 164,-1-1 0,0 1-1,0 0 1,1-1 0,-1 1-1,0 0 1,0 0 0,0 1-1,0-1 1,-1 0-1,-2 0 1,4 1 82,0 0 0,0-1 0,0 1-1,0 0 1,0 0 0,1 0 0,-1 0 0,0 1 0,0-1-1,0 0 1,0 0 0,0 0 0,0 1 0,1-1-1,-1 0 1,0 1 0,0-1 0,0 1 0,1-1 0,-1 1-1,0-1 1,1 1 0,-1 0 0,0-1 0,1 1-1,-2 1 1,3-1 36,-1-1-1,0 1 1,0 0 0,1 0-1,-1 0 1,0-1-1,1 1 1,-1 0-1,1 0 1,-1-1-1,1 1 1,-1 0 0,1-1-1,-1 1 1,1 0-1,0-1 1,-1 1-1,1-1 1,0 1-1,0-1 1,-1 0 0,1 1-1,0-1 1,0 0-1,1 1 1,-1 0 123,9 4 155,1-1 0,0 0 1,0 0-1,0-1 1,0 0-1,0-1 1,0 0-1,23 0 0,6-2-342,47-7 0,-52 4-605,-5 2-1029,-9 4-359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17596,'6'-3'6249,"19"-1"-5457,14 1-184,-3 1-512,7 4-720,0 5-1200</inkml:trace>
  <inkml:trace contextRef="#ctx0" brushRef="#br0" timeOffset="1">373 182 10866,'-5'-8'4785,"0"-5"-2200,-3-16 3800,-2-7-4616,6-3-1273,0 10-128,6 9-1160,4 12-889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34 9354,'4'-5'552,"12"-21"3294,-16 26-3813,0 0-1,1 0 0,-1 0 1,0 0-1,0 0 0,0 0 1,0 0-1,0 0 0,0 0 1,0 0-1,0 0 1,0 0-1,0-1 0,0 1 1,0 0-1,0 0 0,0 0 1,0 0-1,0 0 1,0 0-1,0 0 0,0 0 1,0 0-1,0 0 0,0-1 1,0 1-1,0 0 0,0 0 1,0 0-1,0 0 1,0 0-1,0 0 0,0 0 1,0 0-1,-1 0 0,1 0 1,0 0-1,0 0 0,0 0 1,0-1-1,0 1 1,0 0-1,0 0 0,0 0 1,0 0-1,0 0 0,0 0 1,0 0-1,-1 0 0,1 0 1,0 0-1,0 0 1,0 0-1,0 0 0,0 0 1,0 0-1,0 0 0,0 0 1,0 0-1,0 0 0,-1 0 1,1 0-1,0 0 1,0 0-1,0 0 0,0 0 1,0 0-1,0 1 0,-16 8 2400,-6 5-1872,1 1 0,0 1 0,1 1 0,1 1 0,-25 29 0,42-44-571,0-1 0,1 1 1,0-1-1,-1 1 1,1 0-1,0 0 0,0-1 1,1 1-1,-1 0 1,0 0-1,1 0 0,0 0 1,0 0-1,0-1 1,0 1-1,0 0 0,0 0 1,1 0-1,0 0 1,-1 0-1,1 0 0,0-1 1,0 1-1,0 0 0,1-1 1,-1 1-1,1-1 1,-1 1-1,1-1 0,0 0 1,0 0-1,0 0 1,0 0-1,1 0 0,-1 0 1,0 0-1,1-1 1,-1 1-1,6 1 0,-4 0-40,0-1-1,1 0 1,0 0-1,-1 0 1,1 0-1,0-1 1,0 0 0,0 0-1,0 0 1,0 0-1,0-1 1,0 0-1,0 0 1,0-1-1,0 1 1,0-1-1,0 0 1,0 0-1,0-1 1,0 1-1,-1-1 1,8-4-1,3-7 106,-1 0 0,0-2 0,22-27 0,12-14 581,-25 32-200,-12 12 90,0 1 0,0 0 1,1 1-1,20-13 0,-32 22-494,0 1 0,1 0 0,-1 0-1,0 0 1,0 0 0,1 0 0,-1 0 0,0 0 0,0 0 0,1 0 0,-1 0 0,0 0 0,0 0 0,0 0 0,1 0-1,-1 0 1,0 0 0,0 0 0,1 0 0,-1 0 0,0 0 0,0 0 0,1 0 0,-1 0 0,0 0 0,0 1-1,0-1 1,1 0 0,-1 0 0,0 0 0,0 0 0,0 1 0,0-1 0,1 0 0,-1 0 0,0 0 0,0 1 0,0-1-1,0 0 1,0 0 0,0 1 0,5 15 797,-4 24-85,-1-34-657,1 5-61,-1 15-1236,2 1 1,5 33-1,-2-37-2301</inkml:trace>
  <inkml:trace contextRef="#ctx0" brushRef="#br0" timeOffset="1">198 158 14651,'23'3'5577,"11"5"-3424,11-5-2073,6-1-296,-6-2-1121,-1 0-3464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85 15235,'16'-85'5369,"26"87"-4832,2 1-297,1-5-528,-9 1-521,-16 2-2087</inkml:trace>
  <inkml:trace contextRef="#ctx0" brushRef="#br0" timeOffset="1">1 125 13083,'5'5'4937,"11"2"-3801,8-2-448,10-1-824,2-2-944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48 288 12667,'-22'60'4413,"22"-61"-4327,0 1 0,0 0 0,0 0 0,-1 0-1,1 0 1,0-1 0,0 1 0,0 0 0,0 0 0,0 0 0,0 0 0,0 0 0,-1-1 0,1 1 0,0 0 0,0 0 0,0 0 0,0 0 0,-1 0 0,1 0 0,0 0 0,0 0 0,0 0 0,0 0 0,-1 0 0,1 0 0,0 0 0,0 0 0,0 0 0,-1 0 0,1 0 0,0 0 0,0 0 0,0 0 0,0 0 0,-1 0 0,1 0 0,0 0-1,0 0 1,0 0 0,0 0 0,-1 0 0,1 1 0,0-1 0,0 0 0,0 0 0,0 0 0,0 0 0,-1 0 0,1 0 0,0 1 0,0-1 0,0 0 0,0 0 0,0 0 0,0 0 0,0 1 0,0-1 0,0 0 0,0 0 0,-4-14 1024,-1-8-260,2 0 0,0 0 0,1-1 0,2 1 0,2-35 0,-1 48-807,1 0 1,0 0-1,0 1 1,0-1 0,1 1-1,1 0 1,-1 0-1,1 0 1,1 0 0,-1 1-1,1 0 1,1 0-1,-1 0 1,1 0 0,0 1-1,1 0 1,7-6-1,-10 9-37,1 1-1,-1-1 0,1 1 1,0-1-1,0 1 1,0 1-1,0-1 0,0 1 1,0 0-1,8-1 1,-11 2-22,0 0 1,1 0 0,-1 0-1,1 0 1,-1 0-1,1 1 1,-1-1 0,0 1-1,1-1 1,-1 1-1,0 0 1,0 0 0,0 0-1,1 0 1,-1 1-1,0-1 1,0 0 0,0 1-1,-1-1 1,1 1-1,0 0 1,-1 0 0,1 0-1,2 3 1,-4-3-1,1 1 0,0-1 0,-1 0 0,0 0 0,1 0 0,-1 0 0,0 0 0,0 0 0,0 1 0,-1-1 0,1 0 0,0 0 0,-1 0 0,1 0 0,-1 0 0,0 0 0,0 0 0,0 0 0,0 0 0,0 0 0,-3 3 0,-32 41 41,29-39-2,5-5-10,0 0 1,0 1-1,0-1 0,0 0 1,1 1-1,-1-1 0,1 1 1,0 0-1,-1-1 1,1 1-1,0 0 0,1 0 1,-1-1-1,0 1 1,1 0-1,-1 4 0,2-5-4,-1 0-1,1 0 1,0 0-1,0 0 1,0 0-1,0 0 1,0 0-1,0 0 1,0-1-1,0 1 1,1 0-1,-1-1 1,1 1-1,0-1 1,-1 1-1,1-1 1,0 0-1,0 1 1,0-1-1,0 0 1,-1 0-1,5 1 1,16 5-347,-1 0 0,2-1 1,-1-1-1,0-1 1,1-2-1,0 0 0,24-1 1,-24 0-1017,13 2-1354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12883,'0'3'5585,"-3"10"-2664,2 13-921,-1 20-488,-1 4-159,-2 7-385,2-7-192,4-11-360,7-6-144,13-15-144,4-9-48,2-7-80,-1-8-112,-8-11-304,2 1-400,-10-8-936,-1 1-609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26 10802,'9'13'6030,"2"4"-1661,-9-15-4247,-1 1 0,0 0 0,0 0 0,0-1 0,0 1 0,0 0 0,-1 0 0,1 0 0,-1 0 0,0 0 0,0 0 0,0 0 0,0-1 0,0 1 0,-2 6 0,0 0-7,-1 0 0,0 0 0,0 0 0,-1 0 0,-1 0 0,1-1 0,-1 1 0,-1-1 0,0-1 0,0 1 0,-7 7 0,-4 1-70,0-1 0,-1 0-1,-31 18 1,35-20 73,26-12-162,32-13-253,-41 11 260,28-10-319,-3 2-246,53-11 0,-75 18 567,0 1 0,1 1 0,-1-1 1,0 1-1,1 0 0,-1 0 0,0 1 0,1 0 1,-1 0-1,0 1 0,0-1 0,0 1 1,0 1-1,8 3 0,-11-5 131,0 1 0,0-1 0,0 0 1,1 0-1,-1 0 0,0 0 0,5 0 0,28 1 1670,-20-5-1336,8-11 13,-13 4-292,0 0-1,-1 0 1,0-1 0,-1-1 0,10-14 0,2-7 545,17-36 0,-26 43-311,-8 16-16,1-1 0,0 1 0,9-13 0,-13 23-362,-1 0 0,0 0-1,0 0 1,0-1 0,0 1 0,0 0 0,0 0 0,1 0 0,-1 0 0,0 0 0,0 0-1,0 0 1,0 0 0,1 0 0,-1 0 0,0 0 0,0 0 0,0 0 0,0 0 0,1-1-1,-1 2 1,0-1 0,0 0 0,0 0 0,0 0 0,1 0 0,-1 0 0,0 0-1,0 0 1,0 0 0,0 0 0,1 0 0,-1 0 0,0 0 0,0 0 0,0 0 0,0 1-1,0-1 1,0 0 0,1 0 0,-1 0 0,0 0 0,0 0 0,0 0 0,0 1 0,0-1-1,0 0 1,0 0 0,0 0 0,0 0 0,0 1 0,0-1 0,1 0 0,-1 0 0,0 0-1,0 0 1,0 1 0,6 18-45,3 5-125,8 7-78,-8-18-108,-1 1 0,-1 0 0,0 0 1,7 25-1,-1 9-2062,-3 0-866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15611,'18'5'6210,"8"-3"-3370,21 2-2416,3-5-152,1 1-864,-4 5-720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71 13171,'-3'2'10377,"4"2"-7604,5 14-4423,-4-12 2739,8 21-836,0 4-92,2-1 1,0 0-1,34 55 1,-44-90-38,-1-1 0,1 1 0,0 0 0,0 0 0,6-9 0,59-104 147,-54 98-253,0 0 0,2 2-1,0-1 1,25-22 0,-37 38-72,0 1-1,0-1 0,0 1 0,1-1 1,-1 1-1,1 0 0,0 0 1,0 1-1,-1-1 0,1 1 1,0 0-1,0 0 0,1 0 1,-1 0-1,0 1 0,7 0 0,-8 0-211,0 1-1,1 0 1,-1 0-1,0 1 0,0-1 1,0 0-1,-1 1 1,1 0-1,0 0 1,-1 0-1,1 0 0,-1 0 1,1 0-1,-1 0 1,0 1-1,0 0 0,0-1 1,0 1-1,0 0 1,-1 0-1,2 4 0,11 24-3969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23.45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79 77 13555,'-78'-41'5473,"83"40"-3120,17 1-937,19-8-344,0 1-192,16-3-448,-2 2-160,-16 7-264,0 1-176,-8 8-640,-10 3-392,2 4-1393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13715,'0'1'7038,"9"-14"-1599,183-188-2209,-174 184-2971,-13 13-170,-1-1-1,0 1 1,0-1-1,0 1 1,0-1 0,3-7-1,-1 39-118,-1-12-157,29 133-4660,-22-92 1759</inkml:trace>
  <inkml:trace contextRef="#ctx0" brushRef="#br0" timeOffset="1">96 237 15027,'-1'-12'5769,"6"-7"-4128,14 1-817,23 0-440,12 8-80,1 7-896,1 9-744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14115,'61'76'5569,"-60"-77"-5461,-1 1-1,0 0 1,1 0-1,-1 0 1,0 0-1,0 0 1,0-1 0,1 1-1,-1 0 1,0 0-1,0-1 1,1 1-1,-1 0 1,0 0-1,0-1 1,0 1-1,0 0 1,0 0-1,1-1 1,-1 1 0,0 0-1,0-1 1,0 1-1,0 0 1,0-1-1,0 1 1,0 0-1,0 0 1,0-1-1,0 1 1,0 0 0,0-1-1,0 1 1,-1 0-1,1-1 1,0 1-1,0 0 1,0-1-1,0-30 1450,1-8-494,1 19-576,1 0 1,0 1-1,2-1 1,13-37 0,-15 51-426,0 0 0,0 0 0,0 1 0,1-1 0,0 1 0,0 0 0,0 0 0,8-7 0,-9 10-69,-1 0 0,1 0 0,0 0 0,0 0 0,1 1 0,-1-1 0,0 1 0,1 0 1,-1 0-1,0 0 0,1 0 0,-1 1 0,1-1 0,-1 1 0,1 0 0,5 0 0,-7 0-52,0 0-1,0 0 1,-1 0 0,1 0 0,0 1 0,0-1 0,-1 0 0,1 1 0,0-1 0,-1 1 0,1-1 0,0 1 0,-1 0 0,1 0 0,-1 0 0,1 0-1,-1 0 1,0 0 0,1 0 0,-1 0 0,0 0 0,0 1 0,0-1 0,0 1 0,0-1 0,0 1 0,0-1 0,0 1 0,0-1 0,-1 1 0,1 0 0,-1-1-1,1 1 1,-1 0 0,0-1 0,0 1 0,0 0 0,0 2 0,0 0-77,-1 1 0,-1 0 0,1 0 0,0-1 1,-1 1-1,0-1 0,0 1 0,-1-1 0,1 0 0,-1 0 0,0 0 0,-5 6 0,4-6 199,1 0 81,0-1 0,0 1 0,0-1 0,0 0 0,-1 0 0,1 0 0,-1 0 0,0-1 0,0 1 0,0-1-1,0 0 1,0 0 0,-9 2 0,35 4-234,-7-1-24,32 14-131,67 27-2179,-99-42 1783,0-1 1,0-1-1,0-1 0,1 0 0,24 1 1,-21-7 952,-18-12 4259,-4-5-3785,2 12-745,-1-62 768,1 67-838,1 0 0,1-1-1,-1 1 1,0 0-1,1 0 1,0-1 0,-1 1-1,1 0 1,0 0 0,1 0-1,-1 0 1,1 0-1,-1 0 1,1 0 0,0 1-1,0-1 1,0 1-1,0-1 1,3-2 0,1 5-1526,4 1-627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19 208 10274,'-18'76'10715,"18"-76"-10631,8-7 2015,14-15-1576,-19 18 158,18-23 230,-1 0 0,-1-1 1,20-41-1,19-29 1124,-58 98-2033,0 0 0,0 0 0,0-1-1,0 1 1,1 0 0,-1 0 0,0 0 0,0 0 0,0 0 0,1 0 0,-1 0 0,0 0 0,0 0 0,0 0-1,1-1 1,-1 1 0,0 0 0,0 0 0,0 0 0,1 0 0,-1 0 0,0 1 0,0-1 0,1 0 0,-1 0 0,0 0-1,0 0 1,0 0 0,1 0 0,-1 0 0,0 0 0,0 0 0,0 0 0,0 1 0,1-1 0,-1 0 0,0 0-1,0 0 1,0 0 0,0 1 0,0-1 0,1 0 0,-1 0 0,0 0 0,0 0 0,0 1 0,0-1 0,0 0 0,9 15-178,-7-12 134,65 124-3438,-37-79 1169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15803,'-104'0'9426,"121"2"-8617,0 0-265,21-1-224,7 2-392,7-1-1489,2 0-1287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15235,'52'4'5003,"-51"-5"-4928,0 1 1,0 0 0,0-1 0,-1 1-1,1-1 1,0 1 0,-1-1 0,1 1-1,0-1 1,-1 0 0,1 1 0,-1-1-1,1 0 1,-1 1 0,1-1 0,-1 0-1,1 0 1,-1 0 0,0 1 0,1-1-1,-1 0 1,0 0 0,0 0 0,0 0-1,0 0 1,0 1 0,0-1 0,0 0-1,0 0 1,0 0 0,0 0 0,0 0-1,0 1 1,-1-1 0,1-1 0,-1-3 139,5-36 679,-3 27-758,0-1 0,0 1 1,-2-16-1,0 26-140,0-1 0,1 1 0,-2-1 0,1 1 1,0-1-1,-1 1 0,0 0 0,0 0 0,0 0 1,-1 0-1,1 0 0,-1 1 0,-5-7 0,7 10 7,1 0-1,0 0 0,0 0 1,0 0-1,0 0 1,0 0-1,0-1 0,0 1 1,-1 0-1,1 0 1,0 0-1,0 0 0,0 0 1,0 0-1,0 0 1,0 0-1,0-1 0,0 1 1,0 0-1,0 0 1,0 0-1,0 0 1,0 0-1,0-1 0,0 1 1,0 0-1,0 0 1,0 0-1,0 0 0,0 0 1,0 0-1,0-1 1,0 1-1,0 0 0,0 0 1,0 0-1,0 0 1,0 0-1,0 0 0,0-1 1,0 1-1,0 0 1,0 0-1,1 0 0,-1 0 1,0 0-1,0 0 1,0 0-1,0 0 0,0 0 1,0 0-1,0-1 1,1 1-1,-1 0 0,0 0 1,0 0-1,0 0 1,0 0-1,0 0 0,0 0 1,1 0-1,-1 0 1,0 0-1,17-2 272,-1 1-174,16-4-4,-2 0 33,51-1 0,-61 5-134,-16 0 0,-1 1 0,0-1 1,0 1-1,1 0 0,-1 0 0,0 0 0,1 0 1,-1 1-1,0-1 0,0 1 0,1 0 1,-1 0-1,0 0 0,0 0 0,4 3 0,-7-4 9,1 1-1,-1 0 1,0-1-1,0 1 0,1-1 1,-1 1-1,0 0 0,0-1 1,0 1-1,0-1 0,0 1 1,0 0-1,0-1 1,0 1-1,0 0 0,0-1 1,0 1-1,0-1 0,0 1 1,-1 0-1,1-1 0,0 1 1,0-1-1,-1 1 1,1-1-1,0 1 0,-1-1 1,1 1-1,-1-1 0,1 1 1,-1-1-1,1 1 0,-1-1 1,-21 19 87,16-15-67,-98 74 212,96-69-542,17-9-1367,19-3 555,-15 3 916,-4 0 75,-1-1 0,1 2 0,-1-1 0,0 1 0,1 1 0,-1-1 0,11 5 1,-18-6 131,0 1 1,0-1 0,0 0 0,0 1-1,0-1 1,-1 1 0,1-1-1,0 1 1,0 0 0,0-1 0,-1 1-1,1 0 1,0 0 0,-1 0 0,1-1-1,-1 1 1,1 0 0,-1 0 0,1 0-1,-1 0 1,1 0 0,-1 0-1,0 0 1,0 0 0,1 0 0,-1 0-1,0 0 1,0 0 0,0 0 0,0 0-1,0 0 1,0 0 0,-1 0 0,1 0-1,0 0 1,0 0 0,-1 0-1,1 0 1,0 0 0,-2 1 0,-1 3 135,0 0 1,0 0-1,0-1 1,0 0-1,-1 1 1,-5 3-1,2-1-21,-1 0-1,0-1 1,0 0 0,-1 0-1,1-1 1,-1 0 0,0-1-1,-1 0 1,1 0-1,-1-1 1,0 0 0,-14 2-1,21-7-1655,11-1-138,14-2-985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38 222 16051,'-1'-11'6386,"-6"-14"-4026,-1-6-591,-3-8-625,2 2-312,8 4-1088,1 4-776,6 18-1801,6 6-1704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 13763,'8'-4'6497,"-5"7"-3382,-10 25-1459,-7 5-1532,-3 0 1,-28 43-1,40-69-171,2-4 6,1-1 1,0 1 0,0 0-1,0 0 1,0 0 0,1 0-1,-1 0 1,1 0-1,0 0 1,-1 0 0,2 1-1,-2 3 1,3-6-1,-1-1 1,1 0-1,0 1 0,0-1 1,-1 0-1,1 1 1,0-1-1,0 0 0,-1 0 1,1 0-1,0 0 1,0 0-1,0 0 0,0 0 1,-1 0-1,1 0 0,0 0 1,0-1-1,-1 1 1,1 0-1,0 0 0,0-1 1,-1 1-1,2-1 0,16-3-7,71-16-378,88-32 0,-175 51 485,1 0 1,0 0 0,0 0-1,-1 1 1,1-1 0,0 1-1,0 0 1,0 0 0,0 0 0,0 0-1,0 0 1,0 1 0,-1-1-1,1 1 1,0 0 0,0 0-1,-1 0 1,1 0 0,0 1-1,-1-1 1,1 0 0,-1 1 0,0 0-1,1 0 1,3 4 0,5 2 23,-2-4-80,-1 1 0,1-1 0,0-1 0,0 0 0,0 0 0,0 0 0,1-2 0,-1 1-1,1-1 1,-1 0 0,1-1 0,-1 0 0,1-1 0,-1 0 0,11-2 0,-14 2-466,1-1 0,-1 0-1,1 0 1,-1 0-1,0-1 1,1 0 0,10-7-1,-2-2-1967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14 13363,'3'0'5497,"8"-3"-2840,7-1-1233,13 3-440,-3 1-80,7 0-416,1-5-336,-3 6-1080,-4 4-512,-18 3-1633,-9 14-1136</inkml:trace>
  <inkml:trace contextRef="#ctx0" brushRef="#br0" timeOffset="1">51 121 10850,'-13'0'5097,"-10"0"-1960,8-2-816,23 2-993,12 2-472,22 0-808,12-2-664,11 1-880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11082,'18'60'8629,"-10"-39"-7841,0-1-1,1 1 0,1-2 0,21 33 1,-30-51-757,-1 0 0,1-1 0,-1 1-1,1-1 1,-1 1 0,1 0 0,-1-1 0,1 1 0,-1-1 0,1 0 0,0 1 0,-1-1 0,1 1 0,0-1 0,-1 0 0,1 0-1,0 1 1,0-1 0,-1 0 0,1 0 0,0 0 0,0 0 0,-1 0 0,1 0 0,0 0 0,0 0 0,-1 0 0,1 0 0,0 0 0,0 0-1,-1-1 1,1 1 0,0 0 0,-1 0 0,1-1 0,0 1 0,-1-1 0,1 1 0,0 0 0,0-2 0,25-29 685,-15 17-470,14-16 48,-11 11-269,2 0-1,0 2 0,0 0 0,2 1 0,0 0 0,23-14 1,-36 27-140,0 1 0,1 0 1,-1 0-1,1 1 0,-1 0 1,1 0-1,0 0 0,-1 0 1,1 1-1,0 0 1,7 1-1,-10-1-30,0 0 0,0 0 0,0 1 1,1 0-1,-1-1 0,0 1 0,0 0 0,0 1 0,-1-1 0,1 0 1,0 1-1,0-1 0,-1 1 0,1 0 0,-1 0 0,1 0 1,-1 1-1,0-1 0,0 0 0,0 1 0,3 4 0,-2 1 203,-1 1-1,0-1 0,-1 1 0,0 0 0,0-1 1,-1 1-1,0 0 0,-2 11 0,2 22 859,0-38-808,0 0 0,1 0-1,-1 0 1,1 0 0,0 0 0,0 0-1,0 0 1,1 0 0,-1 0 0,1-1-1,0 1 1,0-1 0,0 1 0,1-1-1,3 4 1,-3-4-59,0-1 0,0 0-1,1-1 1,-1 1 0,0 0 0,1-1 0,-1 0 0,1 0-1,0 0 1,-1 0 0,1 0 0,0-1 0,0 0 0,-1 1 0,1-1-1,6-1 1,-5 0-187,0 0-1,-1 0 1,1 0-1,0 0 1,-1-1-1,1 0 1,-1 0 0,1 0-1,-1 0 1,0-1-1,0 0 1,0 1-1,0-2 1,-1 1-1,1 0 1,-1-1-1,0 1 1,0-1 0,0 0-1,0 0 1,3-7-1,7-9-1887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15763,'68'9'7581,"32"-9"-5324,-18 0-2000,-80 0-368,-1 0 1,1 0-1,0 0 1,-1 0-1,1 0 1,-1 0 0,1 1-1,0-1 1,-1 1-1,1-1 1,-1 1 0,1 0-1,-1 0 1,3 1-1,-4-2 16,1 1 0,-1-1 0,0 1 0,0-1 0,1 1 0,-1-1 0,0 1 0,0-1 0,0 1 0,0-1 0,0 1 0,0-1 0,0 1 0,0-1 0,0 1 0,0-1 0,0 1 0,0-1 0,0 1 0,0-1 0,0 1 0,0-1 0,0 1 0,-1-1 0,1 0 0,0 1-1,0-1 1,-1 1 0,1 0 0,-3 2-302,0 1 0,0-1 0,0 0 0,-1 0 0,1 0-1,-1-1 1,1 1 0,-7 3 0,-89 39-957,-2-7 3648,85-32-1649,5-2-68,-4 4 1354,40-3-1611,13 1-1310,10 3-501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23.78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12 9274,'16'6'4425,"0"-2"-752,21-3-2953,6-1-112,-1-13-320,12 5-416,-4 7-1040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4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14211,'46'43'3688,"-29"-28"1630,-20-22-5019,0 0 1,0 0-1,1-1 0,0 1 1,0-1-1,1 1 0,0-1 1,1 0-1,-1 1 0,1-1 1,1 0-1,-1 0 0,1 1 1,1-1-1,0 0 0,0 1 1,0 0-1,5-10 0,-1 2-195,1 1-1,0-1 0,2 1 0,-1 0 0,2 1 0,0 0 0,21-21 0,-25 27-131,1 1 0,0 0 0,1 0 0,-1 0 1,1 1-1,0 0 0,0 1 0,1 0 0,-1 0 0,19-5 0,-26 9 4,0 0 1,-1 0-1,1 0 0,0 0 0,0 0 0,0 0 0,0 0 0,-1 0 0,1 0 1,0 0-1,0 1 0,0-1 0,0 0 0,-1 1 0,1-1 0,0 1 0,-1-1 1,1 0-1,0 1 0,0 0 0,-1-1 0,1 1 0,-1-1 0,1 1 0,-1 0 1,1-1-1,-1 1 0,1 0 0,-1 0 0,0-1 0,1 1 0,-1 0 0,0 0 1,1 0-1,-1-1 0,0 1 0,0 0 0,0 0 0,0 0 0,0 1 1,0 1-71,0 1 1,0-1 0,-1 1 0,1-1-1,-1 1 1,0-1 0,0 0 0,0 1-1,-3 3 1,-3 5-136,0-1-1,-1 0 1,-1-1-1,0 0 1,0 0-1,-1-1 1,-1 0-1,1-1 1,-1 0-1,-1 0 1,1-2-1,-23 11 1,35-13-403,12 3 369,13 7 24,9 8-120,30 27 0,-63-48 378,-1 1 0,1-1 0,-1 0 0,1 0 0,0-1 0,-1 1 1,1 0-1,0 0 0,0-1 0,0 1 0,-1-1 0,1 0 1,0 1-1,0-1 0,0 0 0,0 0 0,0 0 0,0 0 0,2-1 1,0 0 66,-1 0 0,1-1 0,0 1 0,-1-1 0,1 0 0,-1 0 1,1 0-1,5-5 0,1-2 307,-1 0 0,0-1 1,0 0-1,10-16 0,0-3 411,13-17 932,45-53 1,-77 98-1711,1 0 0,-1 1 0,1-1 0,-1 0-1,1 0 1,0 0 0,0 1 0,-1-1 0,1 0 0,0 1 0,0-1-1,0 1 1,0-1 0,-1 1 0,1-1 0,0 1 0,0 0 0,0-1-1,0 1 1,0 0 0,0 0 0,0 0 0,0 0 0,0 0 0,0 0-1,0 0 1,0 0 0,0 0 0,0 0 0,0 0 0,0 1 0,0-1-1,0 0 1,0 1 0,0-1 0,0 1 0,0-1 0,0 1 0,0 0-1,3 3-16,-1 0-1,0 0 1,0 0-1,0 0 0,-1 1 1,4 6-1,-1 0-41,4 4-582,-1 1 0,0 1 0,-1-1 0,-1 1 0,4 21 0,-8-3-2587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5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14051,'21'1'5945,"17"3"-2864,15 1-2385,2-5-96,-1 0-848,-4 0-592,-17-5-320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5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 13067,'-60'-5'5921,"58"16"-2144,1 12-2649,1 5-232,1 1-384,6 2-152,9-4-231,3-7-121,12-9-32,3-3-73,1-14-199,-5-2-160,-2-4-624,-4-2-352,-11-3-745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5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11 15739,'5'-2'5866,"11"-1"-4354,5 1-696,8 1-264,7-1-128,-3 2-328,-9 0-384,-9 5-992,-9 3-520,-14 2-1265</inkml:trace>
  <inkml:trace contextRef="#ctx0" brushRef="#br0" timeOffset="1">0 142 11723,'4'2'4568,"9"0"-3103,14 2-673,22 1-504,10-1-224,15-3-3729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5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48 231 15715,'-43'36'5826,"40"-52"-4242,2-2-272,9-6-184,5-7-183,0-5-617,-5-6-264,-5 6-704,-1 3-449,1 14-1359,7 8-393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5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66 15451,'-11'-40'5233,"11"39"-5150,0 0 0,0 0 0,0 1 0,0-1 0,0 0 0,0 0-1,0 1 1,1-1 0,-1 0 0,0 1 0,0-1 0,1 0 0,-1 1-1,0-1 1,1 0 0,-1 1 0,1-1 0,-1 0 0,1 1 0,-1-1-1,1 1 1,-1-1 0,1 1 0,0-1 0,-1 1 0,1 0 0,0-1-1,-1 1 1,1 0 0,0 0 0,-1-1 0,1 1 0,0 0 0,0 0-1,-1 0 1,1 0 0,0 0 0,0 0 0,0 0 0,2-1 299,4-1-135,1 1-1,-1 0 0,0 0 1,1 0-1,-1 1 0,0 0 1,1 1-1,-1-1 0,0 2 1,1-1-1,12 5 0,-16-5-214,-1 0 1,1 1-1,-1-1 0,1 1 0,-1 0 0,0 0 0,0 0 0,0 1 0,0-1 0,0 1 0,0 0 0,-1 0 0,1-1 0,-1 2 1,0-1-1,0 0 0,0 0 0,0 1 0,0-1 0,-1 1 0,0-1 0,1 1 0,-2 0 0,2 4 0,-2-5-22,0 1-1,0 0 0,0 0 0,-1-1 1,0 1-1,1-1 0,-1 1 0,-1 0 0,1-1 1,0 0-1,-1 1 0,0-1 0,1 0 1,-1 0-1,-1 0 0,1 0 0,0 0 1,-1 0-1,1-1 0,-1 1 0,-3 2 1,-6 4 30,-1 0 0,1-1 0,-24 11 0,25-13-36,-2-1 0,1 0-1,0-1 1,-1 0 0,0 0-1,0-2 1,-24 3 0,25-5-532,14-2-541,14-4-915,7-2-699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5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15811,'5'11'1066,"13"30"1700,-11-32 1337,-9-26-3624,1 0 0,0 0-1,1 0 1,1 1-1,1-1 1,0 0 0,1 1-1,1-1 1,1 1-1,0 0 1,13-26 0,-14 33-523,1 1 0,0-1 0,0 1 0,1 1 1,0-1-1,0 1 0,1 0 0,0 1 0,0-1 1,1 1-1,0 1 0,0-1 0,0 1 0,0 1 1,1 0-1,0 0 0,0 0 0,0 1 0,0 1 1,1-1-1,14 0 0,-23 2 23,0 1 0,0 0 0,0 0 1,0-1-1,0 1 0,0 0 0,1 0 0,-1 1 0,0-1 0,0 0 0,0 0 0,0 0 1,0 1-1,0-1 0,0 0 0,0 1 0,0-1 0,0 1 0,0 0 0,0-1 0,0 1 0,0-1 1,0 1-1,-1 0 0,1 0 0,0 0 0,0 0 0,-1-1 0,1 1 0,-1 0 0,1 0 1,-1 0-1,1 0 0,-1 0 0,1 0 0,-1 0 0,0 1 0,0-1 0,1 0 0,-1 0 1,0 0-1,0 0 0,0 0 0,0 0 0,-1 0 0,1 1 0,0-1 0,0 0 0,-1 0 0,1 0 1,-1 1-1,0 4-74,-1 1 0,-1-1 0,1 0 0,-1 0 0,0 0 0,0 0 0,-5 6 0,-4 1-63,-1-1-1,0 0 0,-1 0 0,0-2 0,-1 0 0,-15 8 0,-8 6 200,80-15-1443,40 2 204,1 0-74,151 38-1,-221-45 1477,0 0-1,-1 2 1,1-1-1,-1 2 0,-1-1 1,1 2-1,10 8 0,-21-16-139,0 1 0,0 0 0,0 0-1,0 0 1,0-1 0,0 1 0,0 0-1,-1 0 1,1 0 0,0 0 0,-1 0-1,1 0 1,-1 0 0,1 1 0,-1-1-1,1 0 1,-1 0 0,0 0-1,0 1 1,1 0 0,-1-1 3,-1 0 0,1-1 0,0 1 1,-1 0-1,1 0 0,-1-1 0,1 1 0,-1 0 1,1-1-1,-1 1 0,1-1 0,-1 1 0,0-1 0,1 1 1,-1-1-1,0 1 0,1-1 0,-1 1 0,0-1 1,0 0-1,-1 1 0,-2 0 145,-1 1 0,1-1 0,-1-1 0,0 1-1,0-1 1,1 1 0,-1-1 0,-5-1 0,5-1-139,0 1 0,0-1 0,0 0 0,0 0 0,0-1-1,0 0 1,0 1 0,1-2 0,0 1 0,-1 0 0,1-1 0,1 0 0,-1 0 0,0 0-1,1 0 1,0-1 0,0 1 0,0-1 0,1 0 0,-1 0 0,1 0 0,-1-6 0,1 7-158,0-1 0,1 1 1,0-1-1,0 1 1,0-1-1,0 0 1,1 1-1,0-1 1,0 0-1,0 0 1,1 1-1,-1-1 1,1 0-1,0 1 1,1-1-1,-1 1 0,1-1 1,0 1-1,0 0 1,0 0-1,0 0 1,1 0-1,0 0 1,0 0-1,5-5 1,-6 8-117,0 0 1,0 0 0,0 1 0,0-1-1,1 0 1,-1 1 0,0 0 0,0-1-1,1 1 1,-1 0 0,0 0 0,0 0-1,1 0 1,-1 1 0,0-1 0,0 1 0,1-1-1,-1 1 1,3 1 0,20 15-2709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5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13683,'97'88'9320,"-97"-98"-6866,-3-26-505,0-11-754,4 33-1060,0 0-1,1 0 1,1 0 0,0 0-1,0 1 1,2-1 0,0 1 0,0 0-1,1 0 1,1 0 0,0 1 0,0 0-1,14-15 1,-14 18-138,1 1 0,0 0 1,1 0-1,0 0 0,0 1 0,1 0 0,0 1 0,0 0 0,1 1 1,-1 0-1,1 0 0,0 1 0,0 1 0,1 0 0,-1 0 0,16-1 1,-23 4-36,1 0 1,0 0 0,-1 0 0,1 1 0,-1 0 0,1-1 0,-1 2 0,1-1 0,-1 0 0,7 4 0,-10-5 20,0 1 0,0 0 1,0-1-1,0 1 1,0 0-1,0 0 1,0 0-1,-1-1 0,1 1 1,0 0-1,0 0 1,-1 0-1,1 0 1,-1 0-1,1 1 0,-1-1 1,1 0-1,-1 0 1,0 0-1,1 0 1,-1 0-1,0 1 0,0-1 1,0 0-1,0 0 1,0 0-1,0 1 1,0-1-1,0 0 0,-1 0 1,1 0-1,0 0 1,-1 0-1,1 1 1,-1-1-1,1 0 0,-1 0 1,0 0-1,1 0 1,-1 0-1,0 0 1,0-1-1,1 1 0,-2 1 1,-6 7-7,0-1 1,0-1-1,-1 1 0,0-1 0,0 0 1,0-1-1,-1 0 0,0-1 1,0 0-1,-1-1 0,1 0 0,-15 4 1,-3-1-168,0-1 1,0-1 0,-47 1 0,44-7-1122,12-4-702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5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54 284 9914,'-36'26'5364,"36"-25"-5252,-1-1 1,1 0-1,0 0 1,-1 0-1,1 0 1,0 0-1,-1 0 1,1 0-1,0 0 1,-1 0-1,1 0 1,0 0-1,0 0 0,-1 0 1,1 0-1,0 0 1,-1 0-1,1 0 1,0 0-1,-1-1 1,1 1-1,0 0 1,0 0-1,-1 0 1,1 0-1,0-1 1,0 1-1,-1 0 0,1 0 1,0 0-1,0-1 1,0 1-1,-1 0 1,1-1-1,0 1 1,0 0-1,0 0 1,0-1-1,0 1 1,0 0-1,-1-1 0,-2-16 2075,2 13-1739,0-7 23,0 0 0,1 0 0,0 0 0,0 0 0,1 0 0,1 0 0,-1 0 0,5-11 1,-2 9-315,1 0 1,0 1-1,1-1 1,0 1 0,1 0-1,1 0 1,0 1-1,0 0 1,20-19-1,-24 26-169,1 1 0,-1-1-1,1 1 1,0 0 0,0 0-1,1 1 1,-1-1 0,1 1-1,-1 0 1,1 1 0,9-2-1,-13 2-12,-1 1-1,1 0 1,0 0-1,0 0 1,0 0-1,-1 0 1,1 0-1,0 0 1,0 0-1,-1 1 1,1-1-1,0 1 1,0-1-1,-1 1 1,1 0-1,0 0 1,-1 0-1,1 0 1,-1 0-1,1 0 1,-1 0-1,0 0 1,0 0-1,1 1 1,-1-1-1,0 0 1,0 1-1,0-1 1,0 1-1,0 0 1,-1-1-1,1 1 1,0 0-1,-1-1 1,1 1-1,-1 0 1,1 0-1,-1-1 1,0 4-1,0 1-21,-1-1-1,1 0 1,-1 0-1,0 1 0,-1-1 1,1 0-1,-1 0 1,0 0-1,0-1 1,-1 1-1,1 0 1,-1-1-1,0 1 1,0-1-1,-1 0 0,1 0 1,-1 0-1,0-1 1,-7 6-1,-3 1 38,1 0-1,-2 0 0,1-2 1,-30 14-1,10-16 1301,49-7-1042,32 7-1015,0 2 0,63 20 1,59 10-1627,-167-37 2434,0-1 1,1 0-1,-1 1 1,0-1 0,0 0-1,1 0 1,-1 0-1,0 0 1,0 0 0,0-1-1,1 1 1,-1-1-1,0 1 1,0-1 0,0 0-1,0 0 1,0 0-1,0 0 1,0 0 0,0-1-1,3-2 1,-3 1 125,-1 0 0,1 0 0,-1 0 0,0 0 0,0 0 0,0 0 0,0 0 0,-1-1 0,1 1 0,-1 0 0,0 0 1,0-1-1,0-5 0,-1-5 300,-1 0 0,-1 0 0,-7-27 1,-3-10-592,13 50 88,-1-13-805,1 13 767,0 1 1,1 0-1,-1-1 1,0 1-1,0 0 1,1 0-1,-1-1 1,0 1-1,1 0 1,-1 0-1,0 0 1,1-1-1,-1 1 1,0 0-1,1 0 1,-1 0-1,1 0 1,-1 0-1,0 0 1,1 0-1,-1 0 1,0 0-1,1 0 1,-1 0-1,1 0 1,-1 0-1,0 0 1,1 0-1,-1 0 1,0 0-1,1 0 1,0 1-1,17 4-2837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53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13283,'34'53'5174,"-33"-53"-5046,-1 0-1,0 0 1,0 1-1,0-1 1,1 0-1,-1 0 1,0 1-1,0-1 1,1 0 0,-1 0-1,0 0 1,1 0-1,-1 0 1,0 1-1,1-1 1,-1 0-1,0 0 1,1 0-1,-1 0 1,0 0-1,1 0 1,-1 0-1,0 0 1,1 0-1,-1 0 1,0 0-1,1 0 1,-1-1 0,0 1-1,0 0 1,1 0-1,-1 0 1,0 0-1,1 0 1,-1-1-1,0 1 1,0 0-1,1 0 1,-1-1-1,12-10 465,-9 7-38,11-12 238,-1-1 0,0-1 0,-2 0 1,1 0-1,12-32 0,-1 4 343,-23 46-1107,0-1-1,0 1 1,1-1-1,-1 1 1,0-1 0,0 1-1,0-1 1,0 1 0,1-1-1,-1 1 1,0-1 0,1 1-1,-1 0 1,0-1 0,1 1-1,-1-1 1,0 1 0,1 0-1,-1-1 1,1 1-1,-1 0 1,1 0 0,-1-1-1,1 1 1,-1 0 0,1 0-1,-1 0 1,1 0 0,-1-1-1,1 1 1,6 15 491,-1 0-716,13 30-391,-6-16-1829,15 48 1,-23-48-809</inkml:trace>
  <inkml:trace contextRef="#ctx0" brushRef="#br0" timeOffset="1">41 166 12323,'21'0'5385,"16"0"-1616,22-5-4634,16 0-1055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24.17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446 140 8986,'-5'23'4161,"-5"18"-1889,-16-4-7,-24-1-153,-18-10-199,-4-8-129,-6-18-360,16-15-63,20-21-345,9-14-288,33-7-392,12 2-136,29 16-128,6 11-144,19 28-736,3 15-536,4 16-1705</inkml:trace>
  <inkml:trace contextRef="#ctx0" brushRef="#br0" timeOffset="1">592 257 11859,'15'70'8113,"-23"-76"-5944,6-17-489,0-10-344,2-15-768,4-3-327,-3 3-361,9 4-281,5 11-751,3 7-512,6 12-833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5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17444,'0'8'7281,"-10"1"-4120,-16 26-1953,-7 15-280,-27 23-664,0 20-528,2 6-1312,4 2-968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0:5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121 112 12291,'0'0'12574,"-12"0"-9092,11 0-3461,-1 1-1,1-1 1,-1 0-1,0 0 0,1 1 1,-1-1-1,0 0 1,1-1-1,-1 1 1,0 0-1,1 0 0,-1-1 1,0 1-1,1-1 1,-1 1-1,1-1 0,-1 0 1,1 1-1,-1-1 1,1 0-1,-1 0 0,1 0 1,0 0-1,0-1 1,-1 1-1,1 0 1,0 0-1,0-1 0,0 1 1,0-1-1,1 1 1,-1 0-1,0-1 0,1 0 1,-1 1-1,0-4 1,1 2-30,0 0-1,0 0 1,1 1 0,-1-1 0,1 0 0,-1 0-1,1 0 1,0 1 0,0-1 0,0 0 0,1 1 0,-1-1-1,1 1 1,-1-1 0,1 1 0,0 0 0,0 0 0,0 0-1,0 0 1,0 0 0,3-2 0,0 1-37,0 0-1,0 0 1,0 1-1,1-1 1,-1 1 0,1 0-1,-1 1 1,1-1 0,0 1-1,-1 0 1,8 0 0,-10 1 32,-1 0 1,1 0 0,-1 0-1,1 0 1,-1 1 0,1-1-1,-1 1 1,1-1 0,-1 1-1,1 0 1,-1 0 0,0 0-1,1 0 1,-1 0 0,0 1-1,0-1 1,0 1 0,0-1-1,0 1 1,0 0 0,0 0-1,-1 0 1,1 0 0,-1 0-1,1 0 1,-1 0 0,2 4-1,-3-4 24,1-1 0,-1 1 0,1-1-1,-1 0 1,0 1 0,0-1 0,0 1-1,0-1 1,0 1 0,0-1 0,0 1-1,0-1 1,-1 1 0,1-1 0,0 0-1,-1 1 1,1-1 0,-1 1 0,0-1 0,1 0-1,-1 0 1,0 1 0,-1 1 0,-1 0 29,-1 0 0,1 0 0,0 0 0,-1-1 0,0 1 0,0-1 0,-7 4 1,-3 0 121,-1 0 1,0-2 0,-23 5 0,27-7-34,0 0 0,0-1-1,-14-1 1,24 0-137,-1 0-1,1 0 0,-1 0 1,0 0-1,1 0 1,-1 0-1,1 0 1,-1-1-1,1 1 1,-1 0-1,1-1 1,-1 0-1,1 1 0,0-1 1,-1 0-1,1 0 1,0 0-1,-1 1 1,1-1-1,0-1 1,0 1-1,0 0 1,0 0-1,0 0 0,0 0 1,0-1-1,0 1 1,1-1-1,-1 1 1,0 0-1,0-2 1,6-10-1196,5-1-724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14 9530,'-22'-6'6814,"17"4"-6403,1 1 0,-1 0 0,1 0 1,-1 0-1,0 0 0,1 1 0,-1 0 0,0 0 0,0 0 1,1 0-1,-9 2 0,1 2-112,1-1 0,0 1 1,1 1-1,-1 0 0,1 0 0,0 1 0,0 1 1,1-1-1,0 1 0,0 1 0,-12 13 1,11-11-198,2 1 1,-1 0-1,1 0 1,1 1-1,0-1 1,1 2-1,0-1 1,1 1-1,-6 19 1,10-28-110,0 0 0,0 0 1,1 0-1,-1 0 0,1 0 1,0 1-1,0-1 0,0 0 1,0 0-1,1 0 0,0 0 1,0 0-1,0 0 1,0 0-1,1 0 0,-1 0 1,1 0-1,0-1 0,0 1 1,0-1-1,1 1 0,-1-1 1,1 0-1,0 0 0,0 0 1,0 0-1,0-1 1,1 1-1,-1-1 0,0 0 1,1 0-1,0 0 0,6 2 1,-1-1-76,1 1 1,-1-2 0,1 0-1,0 0 1,0-1 0,0 0-1,0 0 1,0-1 0,1-1 0,-1 0-1,0 0 1,0-1 0,10-3-1,-8 1-155,0 0-1,0-1 0,-1-1 1,0 0-1,0-1 1,0 0-1,-1 0 0,0-1 1,0 0-1,10-13 1,4-7-530,-1-2 0,21-38 0,-32 51 601,-8 9 127,-4 8 43,0 0 1,0 0 0,0 0-1,0 1 1,1-1 0,-1 0-1,0 0 1,0 0 0,0 0-1,0 0 1,0 1 0,1-1-1,-1 0 1,0 0 0,0 0-1,0 0 1,0 0 0,1 0-1,-1 0 1,0 0 0,0 0-1,0 0 1,1 0 0,-1 0-1,0 0 1,0 0 0,0 0-1,1 0 1,-1 0 0,0 0-1,0 0 1,0 0 0,0 0-1,1 0 1,-1 0 0,0 0-1,0 0 1,0 0 0,1 0-1,-1 0 1,0-1 0,0 1-1,0 0 1,0 0 0,0 0-1,1 0 1,-1 0 0,0-1-1,0 1 1,0 0 0,0 0-1,0 0 1,0 0 0,0-1-1,0 1 1,0 0 0,0 0-1,0 0 1,0-1 0,1 1-1,-1 0 1,-3 19 738,-1-5-666,2-3-81,-1 6-118,0 1 1,1-1 0,0 0 0,3 33-1,1-24-806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13699,'-8'18'5361,"-5"13"-3641,0 13-935,-3 2-129,-1 1-360,9-3-360,3-10-944,9-7-625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14571,'11'0'5425,"17"0"-3952,9 2-457,6-2-272,0-4-152,-2-2-432,-7-1-424,-5 3-840,-7-1-593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 13843,'11'-30'5305,"-17"56"-3769,-3 7-519,5 6-353,2 0-152,5-7-288,7-6-96,5-8-96,1-8-104,5-10-144,3-3-160,6-7-376,2-3-185,-3-3-599,-6 0-168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151 147 11987,'-53'-104'4601,"85"97"-3001,10-4-736,4 3-208,-5-1-208,-9 3-864,-8 4-528,-14 7-3801</inkml:trace>
  <inkml:trace contextRef="#ctx0" brushRef="#br0" timeOffset="1">0 158 14459,'5'2'5297,"10"-2"-4241,11 3-527,22-5-393,8-3-120,15 5-1137,4-4-1127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15211,'0'-2'5729,"0"1"-4336,2-1-417,14-27-432,33-56-472,-40 41-1336,0 2-681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61 16147,'0'-2'484,"1"-1"-1,-1 0 0,1 1 0,-1-1 0,1 1 0,0-1 0,0 1 0,0-1 0,0 1 0,1 0 1,-1-1-1,1 1 0,-1 0 0,1 0 0,0 0 0,3-3 0,-1 3-172,-1-1-1,1 1 1,0 1-1,0-1 1,0 0 0,0 1-1,0 0 1,0 0-1,1 0 1,6 0 0,-3 1-192,1-1 1,0 1 0,0 1 0,0 0-1,-1 0 1,17 5 0,-21-5-119,-1 0 0,1 0 1,-1 0-1,0 1 0,1-1 1,-1 1-1,0 0 0,0 0 1,0 0-1,0 0 0,0 1 0,-1-1 1,1 1-1,-1 0 0,0 0 1,1 0-1,-1 0 0,3 6 0,-5-7-2,1 1 0,-1-1 0,0 1 0,1-1 0,-1 1 0,0-1 0,-1 0 0,1 1-1,0-1 1,-1 1 0,1-1 0,-1 0 0,0 1 0,0-1 0,0 0 0,0 0-1,0 0 1,0 0 0,0 0 0,-1 0 0,1 0 0,-1 0 0,0 0 0,1-1 0,-1 1-1,0 0 1,0-1 0,0 0 0,0 1 0,0-1 0,-3 1 0,-5 4 47,-1-1 0,1 0 1,-1-1-1,-23 7 0,19-8-162,-1 0 0,0-1 0,0 0 0,0-2 0,0 0 0,-22-2 0,101 14-3699,-10-4 1084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269 103 9594,'1'1'435,"0"-1"0,1 1 1,-1-1-1,0 1 0,0 0 0,1 0 1,-1-1-1,0 1 0,0 0 0,0 0 1,0 0-1,0 0 0,0 0 0,0 1 0,0-1 1,-1 0-1,1 0 0,0 1 0,-1-1 1,2 3-1,-2-2-266,-1 0 0,1-1 1,0 1-1,-1 0 0,1 0 1,-1 0-1,0-1 1,0 1-1,0 0 0,0 0 1,0-1-1,0 1 0,0-1 1,0 1-1,0-1 0,-2 2 1,-7 6 438,1 0 1,-1-1-1,-1 0 1,1-1 0,-2 0-1,1 0 1,0-1-1,-1-1 1,-18 6-1,23-9-371,0 0 0,0-1-1,0 1 1,0-1-1,0-1 1,0 0 0,0 0-1,-11-1 1,14 0-157,1 0 1,-1 1 0,0-2 0,1 1 0,-1 0 0,1-1-1,-1 0 1,1 0 0,0 0 0,-1 0 0,1 0-1,0-1 1,1 1 0,-1-1 0,0 0 0,-3-4-1,4 4-73,0-1 0,0 1 0,1 0-1,-1-1 1,1 1 0,-1-1 0,1 1-1,0-1 1,0 0 0,1 1 0,-1-1 0,1 0-1,0 1 1,0-1 0,0 0 0,0 0-1,1 1 1,-1-1 0,1 0 0,0 1-1,0-1 1,1 0 0,2-6 0,-1 6-102,0-1 1,0 1 0,0-1-1,0 1 1,1 0 0,0 0-1,-1 1 1,1-1 0,1 1-1,-1 0 1,0 0-1,1 0 1,0 0 0,-1 1-1,1 0 1,6-2 0,-3 2-228,1 0 1,0 1 0,-1 0 0,1 0 0,-1 1-1,1 0 1,0 1 0,-1 0 0,14 3-1,-5 0-885,0 1-1,-1 1 0,29 15 1,2 4-2674</inkml:trace>
  <inkml:trace contextRef="#ctx0" brushRef="#br0" timeOffset="1">529 202 13963,'1'-5'6297,"1"-9"-2896,-12-7-432,-9-10-921,-3-5-480,-2 2-847,8 3-233,8 12-488,3 9-480,5 16-1721,0 9-1208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38.67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59 70 12179,'0'-6'5185,"3"-1"-2457,13-6-1455,10 7-57,13-2-368,5 0-296,2 0-448,-5 1-208,-9 1-816,-3 6-584</inkml:trace>
  <inkml:trace contextRef="#ctx0" brushRef="#br0" timeOffset="1">0 205 12203,'5'-1'5065,"12"-3"-2233,13 4-2544,13 0 0,20 0-456,1 0-552,9 5-3457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24.53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127 70 12011,'-1'-3'257,"0"-1"277,-1-1 0,1 1 0,0 0 0,0-1-1,0 1 1,1-1 0,-1-7 0,2 11-439,-1-1 1,0 1-1,1 0 1,-1 0 0,1 0-1,0-1 1,-1 1-1,1 0 1,0 0-1,0 0 1,-1 0-1,1 0 1,0 0-1,0 1 1,0-1-1,0 0 1,0 0-1,0 1 1,1-1-1,-1 0 1,0 1 0,0-1-1,0 1 1,1 0-1,-1-1 1,0 1-1,0 0 1,1 0-1,-1 0 1,0 0-1,1 0 1,-1 0-1,2 0 1,2 0 70,0 0 0,0 0-1,0 1 1,0 0 0,1 0 0,-1 0 0,0 1 0,-1-1-1,1 1 1,0 1 0,0-1 0,5 4 0,-8-4-136,1-1 1,-1 1-1,0 0 0,0 0 1,0 0-1,0 0 0,0 0 1,0 0-1,-1 0 1,1 1-1,-1-1 0,1 1 1,-1-1-1,0 1 0,0 0 1,0-1-1,0 1 1,-1 0-1,1 0 0,-1 0 1,0-1-1,1 1 0,-1 0 1,-1 5-1,-1 0 35,0 0 1,-1 0-1,0 0 0,0-1 0,-1 1 0,0-1 0,0 1 1,-1-1-1,0-1 0,0 1 0,0-1 0,-1 0 0,-7 6 1,-4 3 434,0-2 0,0 0 1,-39 21-1,38-26 475,-1 0 0,-27 7 0,49-16-170,0-1-769,0 0 0,0 0 0,0 1 0,1-1-1,-1 1 1,0 0 0,1 0 0,3 0 0,9 0-60,0 1 1,1 0-1,-1 1 0,0 1 0,0 1 1,18 5-1,93 36-1148,-4-1-1626,-69-29 884,-21-7-1628,38 15-1,-59-17 932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 14267,'-9'-1'863,"0"0"0,-1 1-1,1 0 1,0 0 0,-1 1 0,1 0-1,-12 4 1,10-2-531,1 0-1,-1 1 1,1 0-1,-1 1 1,1 0 0,-9 8-1,12-9-248,1 0 0,0 1 0,0-1 0,1 1-1,-1 1 1,1-1 0,0 1 0,1 0 0,0 0-1,0 0 1,0 1 0,0 0 0,1-1 0,0 1-1,1 0 1,-1 1 0,1-1 0,1 0 0,-1 1-1,1-1 1,0 12 0,2-14-50,-1 0 1,1 0-1,-1 0 1,1-1-1,1 1 0,-1 0 1,1-1-1,0 1 1,0-1-1,0 1 0,1-1 1,-1 0-1,1 0 0,0 0 1,0 0-1,5 5 1,-1-4-15,-1 0 1,1-1-1,0 1 0,0-1 1,0 0-1,1-1 1,-1 0-1,1 0 1,9 2-1,2-1-44,-1-1 1,1-1-1,-1 0 0,1-2 0,0 0 1,0-1-1,34-6 0,-47 6-207,1 0 0,0 0 0,-1-1 0,0 0-1,1 0 1,-1-1 0,0 0 0,0 0 0,0 0 0,-1-1 0,1 1-1,-1-1 1,8-8 0,1-6-2030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11418,'-1'-1'7638,"7"-8"-5943,30-40-255,-17 25-667,-1-2 1,-2 0 0,24-47-1,-39 70-536,9-19 485,-5 15 275,-2 10 1098,-2 5-2116,6 41-798,26 92 1,-28-123-102,1 0 1,1-1-1,1 0 0,0 0 1,2 0-1,18 26 1,-3-13-2278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7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 14019,'0'-2'5641,"-4"-2"-3616,21-5-1305,7 3-184,13-2-288,12 1-48,0 6-848,0 1-936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15779,'75'31'6514,"-73"-49"-4074,-2-9-983,-2-4-313,1-8-632,1-5-296,3 3-672,5 7-408,-2 8-1425,4 7-671</inkml:trace>
  <inkml:trace contextRef="#ctx0" brushRef="#br0" timeOffset="1">87 58 14851,'-16'-37'5399,"16"36"-5303,0 0 1,0 0-1,0 1 1,0-1 0,0 0-1,0 1 1,1-1-1,-1 0 1,0 1-1,0-1 1,0 0 0,1 1-1,-1-1 1,0 0-1,1 1 1,-1-1-1,1 1 1,-1-1 0,0 0-1,1 1 1,-1-1-1,1 1 1,0 0-1,-1-1 1,1 1 0,-1-1-1,1 1 1,0 0-1,-1-1 1,1 1-1,0 0 1,-1 0 0,1-1-1,0 1 1,-1 0-1,1 0 1,0 0 0,-1 0-1,1 0 1,0 0-1,0 0 1,-1 0-1,2 1 1,1-2 172,12 0 251,1 0 1,-1 1-1,1 1 1,17 2-1,-25-1-428,1-1-1,-1 1 1,1 1-1,-1 0 1,0 0 0,0 0-1,0 1 1,0 0-1,7 6 1,-13-9-87,0 0 1,0 1-1,0-1 0,-1 0 1,1 1-1,0 0 0,-1-1 1,0 1-1,1 0 1,-1-1-1,0 1 0,0 0 1,0 0-1,0 0 0,0 0 1,0 0-1,-1 1 0,1-1 1,-1 0-1,1 0 0,-1 0 1,0 0-1,0 1 0,0-1 1,0 0-1,0 0 0,-1 0 1,1 1-1,-1-1 1,1 0-1,-1 0 0,0 0 1,1 0-1,-1 0 0,-1 0 1,1 0-1,0 0 0,0-1 1,-3 4-1,-1 1 15,-1-1-1,0 1 1,0-1 0,0 0 0,0-1-1,-1 1 1,0-1 0,1-1-1,-2 1 1,-9 3 0,1-1-40,-1-1 0,0-1 1,-30 4-1,38-6-729,9-2 716,0 0-1,0 0 1,-1 0-1,1 0 1,0 0 0,0 1-1,0-1 1,0 0 0,0 0-1,0 0 1,0 0-1,0 0 1,0 0 0,0 0-1,0 1 1,0-1 0,0 0-1,0 0 1,0 0 0,0 0-1,0 0 1,0 0-1,0 1 1,0-1 0,0 0-1,0 0 1,0 0 0,0 0-1,0 0 1,0 0 0,0 0-1,0 1 1,0-1-1,1 0 1,-1 0 0,0 0-1,0 0 1,0 0 0,0 0-1,0 0 1,0 0 0,0 0-1,0 0 1,1 0-1,-1 1 1,0-1 0,0 0-1,0 0 1,0 0 0,0 0-1,0 0 1,0 0 0,1 0-1,-1 0 1,0 0-1,0 0 1,0 0 0,0 0-1,0 0 1,0 0 0,1 0-1,-1 0 1,0 0 0,0-1-1,0 1 1,0 0-1,21 5-3374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13683,'17'47'6521,"-17"-56"-2216,3-17-2600,5-12-265,-1-12-688,4 3-216,-5 9-1040,1 11-520,3 19-1625,-1 3 633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38 219 12067,'-34'14'4272,"34"-14"-4220,-1 0 0,1 0 0,0 0 0,0 0 0,-1 0 0,1 1 0,0-1-1,0 0 1,0 0 0,-1 0 0,1 1 0,0-1 0,0 0 0,0 0 0,0 1-1,0-1 1,-1 0 0,1 0 0,0 1 0,0-1 0,0 0 0,0 1 0,0-1-1,0 0 1,0 0 0,0 1 0,0-1 0,0 0 0,0 1 0,0-1 0,0 0-1,0 0 1,0 1 0,1-1 0,-1 0 0,0 0 0,0 1 0,0-1-1,0 0 1,0 0 0,1 1 0,-1-1 0,0 0 0,0 0 0,0 0 0,1 1-1,-1-1 1,0 0 0,0 0 0,14 9 991,-14-9-1027,11 5 286,0 0-1,0-1 0,0 0 1,1-1-1,0-1 1,-1 0-1,1 0 0,0-1 1,0-1-1,15 0 0,1-2-189,1-2 0,-1 0 0,29-9-1,-52 12-102,-1-1-1,1 1 0,0-1 1,-1 0-1,0 0 0,1 0 1,-1 0-1,8-6 0,-12 7-2,1 0 1,-1 1-1,1-1 0,-1 0 0,1 1 0,-1-1 0,1 0 0,-1 0 0,1 0 1,-1 1-1,0-1 0,0 0 0,1 0 0,-1 0 0,0 0 0,0 0 0,0 1 1,0-1-1,0-2 0,-1 2 13,1-1 0,-1 0 0,1 0 1,-1 0-1,0 1 0,0-1 0,0 0 0,0 1 0,0-1 1,0 1-1,-1-1 0,-1-1 0,-15-13 432,-1 1-1,0 0 0,-1 2 1,-29-16-1,22 15 349,2-2 0,-24-19 0,48 35-771,0-1-1,0 1 1,1-1-1,-1 0 1,0 1-1,0-1 0,0 0 1,1 1-1,-1-1 1,0 0-1,1 0 1,-1 0-1,1 1 1,-1-1-1,1 0 1,-1 0-1,1 0 1,0 0-1,0 0 1,-1 0-1,1 0 1,0 0-1,0 0 0,0 0 1,0 0-1,0-2 1,1 2-35,0 0 0,-1 0-1,1 0 1,0 0 0,0 1 0,0-1 0,0 0 0,0 0 0,0 1 0,0-1 0,1 0-1,-1 1 1,0-1 0,0 1 0,0 0 0,1-1 0,1 1 0,8-2-302,0 0 1,0 1-1,16 0 1,-5 3-634,0 0 0,-1 1 0,24 6 1,12 7-1893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55 12243,'31'-52'5625,"-57"50"-2280,-6 10-1001,-10 20-656,-1 6-367,14 11-497,3-4-160,21-5-392,5-9-152,21-10-64,9-6-160,13-11-440,9-3-488,-6-14-961,3 3-391,-10 4-1401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4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16404,'106'1'7497,"-108"-22"-3824,-3-16-1353,-1-1-535,-9-4-1089,6 5-304,4 16-400,1 7-400,8 16-1817,4 5-1287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5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65 207 12747,'-61'13'6137,"59"-30"-1784,0-12-3145,2-3-336,5-9-528,-1 2-344,-3 5-1216,-1 6-632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5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73 15787,'-65'-29'5906,"96"23"-4282,6-4-184,15-1-255,12 4-297,-7 1-536,3 2-272,-15 4-768,-12 0-513,-1 4-1527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26.17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32 69 7506,'6'-28'6326,"-4"23"-5620,-1 0-1,0 0 0,0 0 0,0 0 1,-1 0-1,0-5 0,-3 18 2567,-1 17-2389,3 15-229,-1 9-340,-1 0 0,-2 0 1,-20 79-1,24-118-152,6-11 96,6-14-26,4-16-186,-2 1 15,1 1 1,1 0-1,22-28 0,-32 49-90,1 0-1,1 1 0,-1 0 0,1 1 0,0-1 0,1 1 0,0 1 0,-1-1 0,2 1 0,-1 1 1,1 0-1,-1 0 0,1 0 0,0 1 0,11-2 0,-9 5-757,-14 7 303,-20 15 264,17-17 280,-62 51 135,67-55-165,0 0 0,0 0 0,0 0 0,0-1 0,0 1-1,0 0 1,0 0 0,0 0 0,1 0 0,-1 1 0,0-1 0,1 0 0,-1 0 0,1 0 0,-1 1 0,1-1 0,-1 0 0,1 0 0,0 1 0,0-1 0,0 0 0,0 1 0,0-1 0,0 2 0,1-1 6,-1 0 1,1 0 0,0-1 0,0 1 0,0-1 0,1 1 0,-1-1 0,0 0 0,0 1 0,1-1-1,-1 0 1,1 0 0,-1 0 0,1 0 0,1 1 0,6 3 80,1-1 0,-1 0 0,1-1 0,17 4 0,38 2 146,-49-8-516,0 1-1,0 1 0,0 0 0,0 1 0,22 8 0,-29-8-1692,2-2-800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5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13467,'14'37'7634,"-8"16"-7211,-6-40 291,2 21 52,-2-25-547,0 0 0,0 0 0,1 0 0,1 1 0,3 14 0,-4-22-175,1 1-1,-1-1 1,0 1 0,1-1-1,0 1 1,-1-1-1,1 0 1,0 0-1,0 0 1,0 0-1,0 0 1,1 0 0,-1-1-1,0 1 1,1-1-1,-1 0 1,1 1-1,0-1 1,-1 0-1,1 0 1,0-1 0,3 1-1,-1 0 28,0 0 1,0 0-1,0-1 1,0 0-1,0 0 1,0 0-1,0 0 0,0-1 1,0 0-1,0 0 1,0-1-1,-1 1 0,1-1 1,0 0-1,6-4 1,-5 2 2,0 0 0,0-1 0,0 0 0,-1 0 0,0 0 1,0 0-1,0-1 0,-1 0 0,0 0 0,4-7 0,-3 5-112,-1-1 0,-1 1 0,1 0 0,-1-1 0,-1 0 0,0 0 0,0 0 0,0 0 0,-1 0 0,-1 0 0,0 0 0,0 0 0,0 0 0,-1 0 0,-1 0 0,1 0 0,-2 0 0,-3-11 0,2 14-343,2 2-2534,5 10-173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5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41 11506,'-11'-41'5106,"4"46"-2002,7 8-1920,2 2-127,1 4-313,-8 2-184,-6-3-320,-2 0-144,-3-2-192,1-6-208,1-5-640,-3-2-321,11-4-951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5:5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25 10570,'-36'-24'4201,"42"25"-2408,6 3-377,-2 1 168,-6-2-31,-2 0-169,1 7-184,-4-10-264,-1 0-168,-1 11-263,-4 5-113,-25 38-208,14-38-56,-3-6-360,6 0-328,5-2-961,-3 0-647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6:09.623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124 160 11418,'-40'-15'1598,"16"6"1000,-35-17 1,86 26 206,-5-2-2682,170 0 860,133-7-199,921-65 132,-776 52-882,99 32-50,-465-3 4,149 9 40,-178-15-44,104-12-1,-151 9 23,-1 1-1,33 3 1,-27 0-32,-30-1 23,0-1 1,0 0-1,0 0 1,0 0-1,0 0 1,0 0-1,0-1 1,0 1-1,0-1 1,0 0-1,-1 0 1,1 0-1,0 0 1,0-1-1,4-2 1,-45 8-188,-299 50-966,88-11 949,-956 149 177,568-88 20,193-59 20,172-23 7,159-20-28,78-2 28,-39 3 1,60 0-19,1 0 0,0 0 1,-1 2-1,-21 9 0,27-10 0,6-1 198,10 0-126,20 3 18,41 2 190,0-2-1,85-5 1,155-19 60,-176 8-328,640-19 5,-554 33-614,335 50-1,-514-48 460,414 59-1573,-324-52 333,195-7 1,-221-11 95,-15-2-590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6:17.338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98 35 9226,'-84'39'3626,"70"-29"-1026,19-6-1703,16-2-472,-8-5-191,1 0-1,0-1 0,-1 0 1,0-1-1,0-1 0,18-9 1,-20 9-85,0 0 0,0 1 1,0 0-1,1 1 1,0 0-1,0 1 0,0 0 1,25-2-1,-13 8 161,16 1-53,-39-4-222,0 0 1,0 0-1,1 0 0,-1 0 1,0 0-1,0 0 0,0-1 1,0 1-1,0 0 0,0 0 1,0-1-1,0 1 0,0-1 0,0 1 1,0-1-1,0 0 0,0 1 1,0-1-1,0 0 0,0 1 1,0-1-1,-1 0 0,1 0 1,1-2-1,0 3 60,-1 0-1,1-1 1,0 1 0,0 0 0,0 0 0,-1 0 0,1 0-1,0 0 1,0 1 0,0-1 0,0 0 0,-1 1-1,1 0 1,0-1 0,2 3 0,13 1 211,-12-3-282,-2 1 8,1-1-1,-1 0 0,1 0 0,-1-1 0,1 1 1,0-1-1,-1 0 0,1 0 0,0 0 0,0 0 1,-1 0-1,1-1 0,0 0 0,-1 0 0,1 0 1,-1 0-1,1 0 0,-1-1 0,0 0 0,1 1 1,2-4-1,-2 3 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6:26.65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32 88 9210,'4'0'3079,"8"0"-2787,1 0 0,-1-1 0,0 0 0,1-1-1,-1-1 1,0 0 0,13-5 0,84-38 369,-70 27-445,-38 19-217,-1-1 0,1 1 1,0-1-1,-1 1 0,1-1 1,-1 1-1,1 0 0,0-1 1,-1 1-1,1 0 0,0 0 1,0 0-1,-1 0 0,1-1 1,0 1-1,-1 0 0,1 0 1,0 0-1,0 0 1,-1 0-1,1 1 0,0-1 1,-1 0-1,1 0 0,0 0 1,0 1-1,-1-1 0,1 0 1,-1 1-1,1-1 0,0 0 1,-1 1-1,1-1 0,-1 1 1,1-1-1,-1 1 0,1-1 1,-1 1-1,1 0 0,0 0 1,-1 0-13,0 0 0,0 1 0,0-1 0,0 0 0,0 0 0,0 1 0,0-1 0,0 0 0,0 0 0,-1 1 1,1-1-1,0 0 0,-1 0 0,1 0 0,-1 0 0,1 0 0,-1 1 0,0-1 0,-1 1 0,-11 11-204,0-1 0,-1-1-1,-1 0 1,1 0 0,-2-2 0,-16 9-1,-8 5 186,-118 73 4254,182-94-924,10-5-2693,40-8 0,-7 1 21,90-20 268,-112 20-758,21-7-110,-41 10 40,1 1 0,-1 1 0,42-3-1,-61 8-32,30-2 55,-34 2-82,0-1 1,0 1-1,0 0 1,0-1-1,-1 1 0,1-1 1,0 0-1,0 1 0,0-1 1,-1 0-1,1 0 0,-1 0 1,1 0-1,-1-1 1,3-1-1,-3-1 236,-1 3-235,0 1 1,0 0 0,0 0-1,0-1 1,0 1 0,0 0-1,0-1 1,0 1 0,1 0-1,-1 0 1,0-1 0,0 1 0,0 0-1,1 0 1,-1-1 0,0 1-1,0 0 1,0 0 0,1-1-1,-1 1 1,0 0 0,0 0-1,1 0 1,-1 0 0,0 0-1,1-1 1,-1 1 0,0 0-1,1 0 1,-1 0 0,0 0-1,1 0 1,-1 0 0,0 0-1,0 0 1,1 0 0,-1 0-1,0 0 1,1 0 0,-1 0-1,0 0 1,1 1 0,-1-1-1,0 0 1,1 0 0,116-13 236,-116 14-258,-1-1 1,0 0-1,0 0 1,1 0-1,-1 0 0,0 0 1,0 0-1,1 0 1,-1 1-1,0-1 1,0 0-1,1 0 1,-1 0-1,0 0 1,0 0-1,1 0 0,-1 0 1,0 0-1,0 0 1,1-1-1,-1 1 1,0 0-1,1 0 1,-1 0-1,0 0 0,0 0 1,0 0-1,1 0 1,-1-1-1,0 1 1,0 0-1,1 0 1,-1 0-1,0-1 0,0 1 1,0 0-1,0 0 1,0 0-1,1-1 1,-1 1-1,0 0 1,0 0-1,0-1 1,0 1-1,0 0 0,0 0 1,0-1-1,0 1 1,0 0-1,0 0 1,0-1-1,0 1 1,0 0-1,0-1 0,0 1 1,0 0-1,0 0 1,0-1-1,0 1 1,0 0-1,-1-1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1:4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58 278 12059,'-8'-15'1416,"0"0"1,-14-18 0,21 32-1361,1 1 1,0-1 0,-1 1-1,1-1 1,-1 1-1,1 0 1,0-1 0,-1 1-1,1-1 1,-1 1-1,1 0 1,-1-1 0,0 1-1,1 0 1,-1 0-1,1 0 1,-1-1 0,0 1-1,1 0 1,-1 0-1,1 0 1,-1 0-1,0 0 1,1 0 0,-1 0-1,1 0 1,-1 0-1,0 0 1,0 1 0,1-1-27,0 0 1,-1 0 0,1 0-1,0 0 1,0 0 0,0 1 0,0-1-1,0 0 1,-1 0 0,1 0 0,0 0-1,0 1 1,0-1 0,0 0-1,0 0 1,0 0 0,0 0 0,0 1-1,0-1 1,0 0 0,0 0-1,0 0 1,0 1 0,0-1 0,0 0-1,0 0 1,0 0 0,0 1-1,0-1 1,0 0 0,0 0 0,0 0-1,0 0 1,0 1 0,0-1-1,0 0 1,0 0 0,1 0 0,-1 0-1,0 1 1,0-1 0,0 0-1,0 0 1,0 0 0,1 0 0,-1 0-1,0 0 1,0 1 0,0-1-1,0 0 1,1 0 0,-1 0 0,0 0-1,0 0 1,0 0 0,1 0-1,-1 0 1,0 0 0,5 1 151,1 0 0,-1-1 1,0 1-1,1-1 0,-1-1 0,0 1 1,1-1-1,-1 1 0,0-2 0,0 1 0,1 0 1,-1-1-1,0 0 0,-1 0 0,9-5 1,8-6 54,39-29 0,-55 38-161,53-46 155,-53 44-197,0 1-1,0-1 1,0 0 0,-1 0 0,0-1 0,0 1 0,5-14-1,-8 19-16,-1 1 0,0-1 0,1 0 0,-1 0 0,0 1 0,1-1 0,-1 0 0,0 0 0,0 0 0,0 1 0,0-1 0,0 0 0,0 0-1,0 0 1,0 0 0,0 1 0,0-1 0,0 0 0,-1 0 0,1 0 0,0 1 0,-1-1 0,1 0 0,0 0 0,-1 1 0,1-1 0,-1 0 0,1 1-1,-1-1 1,1 0 0,-1 1 0,0-1 0,1 1 0,-1-1 0,0 1 0,1-1 0,-1 1 0,0 0 0,0-1 0,1 1 0,-1 0 0,0-1 0,0 1-1,0 0 1,1 0 0,-1 0 0,0 0 0,0 0 0,-1 0 0,-3 0 81,0 0 0,0 1 0,0-1 1,0 1-1,1 0 0,-10 3 0,0 3-11,0 0-1,0 1 0,1 0 1,0 1-1,1 0 1,0 1-1,0 1 1,1 0-1,1 0 0,-14 18 1,18-21-82,0 1 1,0-1 0,1 1-1,0 0 1,0 0 0,1 1-1,1-1 1,-1 1 0,1 0-1,1 0 1,0 0 0,1 0-1,-1 0 1,2 1 0,0-1-1,1 18 1,0-24-8,0-1 0,0 0 0,0 0 0,0 0 0,1 0 0,-1 0 0,1 0 0,0-1 1,0 1-1,0 0 0,0-1 0,0 1 0,0-1 0,1 0 0,-1 0 0,1 0 0,0 0 0,2 2 0,1-1 4,0-1 0,0 1 0,0-1 0,1 0 0,-1 0 0,1-1 0,-1 0 0,13 0 0,-9 0-44,-1-1 0,1-1 1,-1 0-1,1 0 0,-1-1 1,1 0-1,-1 0 0,0-1 0,0-1 1,0 1-1,0-2 0,14-8 1,-21 11-120,1 1-1,-1-1 1,0 0 0,0-1 0,0 1 0,0 0 0,0 0 0,-1-1 0,1 1 0,-1-1 0,0 0 0,1 1 0,-1-1 0,0 0 0,-1 0 0,1 1 0,0-1 0,-1 0 0,0 0 0,1 0 0,-1-3 0,-2-10-2162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1:4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182 320 12075,'0'2'216,"0"0"1,1 1 0,-1-1 0,0 0-1,1 0 1,-1 0 0,1 1 0,0-1-1,0 0 1,0 0 0,0 0 0,0 0-1,0 0 1,0 0 0,1 0 0,-1-1-1,1 1 1,-1 0 0,1-1 0,1 2-1,0-2-108,0 0-1,0-1 0,0 1 1,0-1-1,0 0 0,0 0 1,0 0-1,0 0 0,0 0 1,0-1-1,0 1 1,0-1-1,0 0 0,0 0 1,4-2-1,-4 3-29,0-1-1,0 0 1,-1 0 0,1 0-1,0 0 1,-1-1 0,1 1-1,-1-1 1,1 0 0,-1 1-1,0-1 1,1 0-1,-1 0 1,0-1 0,0 1-1,-1 0 1,3-4 0,-4 4 10,1 0 0,-1 0 0,0 0 0,0 0 0,0 0 0,0 0-1,0 0 1,-1 0 0,1 1 0,0-1 0,-1 0 0,0 0 0,1 0 0,-1 0 0,0 1 0,0-1 0,0 0 0,0 0 0,0 1 0,-1-1 0,1 1 0,0-1 0,-1 1 0,1 0 0,-3-2 0,-23-20 840,-1 1 1,-48-29-1,46 32-512,1 0 0,-37-34 0,64 52-403,0-1 1,0 0 0,0 1 0,1-1 0,-1 0 0,0 0 0,1 0 0,-1 0 0,1-1-1,0 1 1,0 0 0,0-1 0,0 1 0,0 0 0,0-1 0,1 1 0,-1-1-1,1 1 1,0-1 0,-1-3 0,2 4-15,0 0 0,0 0 0,0 1 0,0-1 0,0 0 0,1 0 0,-1 1-1,0-1 1,1 0 0,-1 1 0,1-1 0,0 1 0,-1 0 0,1 0 0,0-1 0,0 1 0,0 0 0,0 1 0,0-1 0,0 0-1,0 0 1,3 0 0,9-2-222,1 0-1,-1 0 0,0 2 1,1-1-1,0 2 0,-1 0 1,1 1-1,-1 0 0,1 2 0,16 3 1,11 12-2040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1:4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22 406 9290,'-18'94'5935,"16"-75"-5195,1 0 0,2 35 0,0-41-649,1-1-1,0 1 0,1-1 0,0 0 1,1 0-1,1-1 0,0 1 1,0-1-1,1 0 0,0 0 0,1 0 1,0-1-1,10 10 0,-4-7-25,1 0 0,0-2 0,1 0 0,0 0 0,0-1 0,1-1 0,1-1 0,-1 0 0,1-1 0,35 9 0,-16-8-12,1-1 1,-1-1-1,1-2 0,55-2 1,-67-2-59,0-2 1,0-1-1,0-1 0,40-12 0,-50 11 0,-1 0-1,0-1 0,0-1 0,-1 0 0,0-1 0,0 0 0,-1-1 0,0 0 0,13-14 0,-7 3 31,-1-1 1,-1-1-1,-1 0 0,-1-1 0,0-1 1,-2 0-1,-1-1 0,-1 0 0,-2-1 1,0 0-1,-1 0 0,-2-1 1,-1 1-1,-1-1 0,0-41 0,-4 52 76,0 0-1,-1 0 1,-1 0 0,-1 0-1,0 0 1,-1 1-1,0 0 1,-1 0-1,-1 0 1,0 1-1,-1 0 1,-1 0 0,0 1-1,-1 0 1,0 1-1,-1 0 1,-1 0-1,0 1 1,0 1-1,-1 0 1,0 1 0,-1 0-1,1 1 1,-2 0-1,1 2 1,-1-1-1,0 2 1,-1 0-1,-17-3 1,2 4-102,1 2-1,-1 1 1,0 2-1,1 0 1,-1 2-1,1 2 1,0 1 0,0 1-1,1 1 1,0 2-1,0 1 1,1 1 0,0 1-1,1 2 1,1 0-1,0 2 1,-25 22 0,37-26-241,0 1 0,0 0 0,-20 29 1,-19 46-1248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26.8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14891,'119'12'6095,"-2"-1"-3594,186 21-317,-206-20-1617,197 21 675,-208-27-759,118-7 0,-185 0-346,0 0 0,0-2 0,0 0 0,0-1 0,31-12 0,-48 15-117,0 1 1,0-1-1,1 0 1,-1 1-1,0-1 1,1 1-1,-1 0 1,0-1 0,1 1-1,2 1 1,-5-1-83,1 0 1,-1 0 0,1 0 0,0 0 0,-1 1 0,1-1-1,-1 0 1,1 0 0,0 1 0,-1-1 0,1 0 0,-1 1-1,1-1 1,-1 1 0,0-1 0,1 1 0,-1-1 0,1 1-1,-1-1 1,0 1 0,1-1 0,-1 1 0,0-1 0,1 1-1,-1 0 1,0-1 0,0 1 0,0-1 0,0 1 0,0 0-1,1-1 1,-1 1 0,-1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1.10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 13915,'29'22'5161,"56"45"-4065,6 13-63,21 35-193,2 10-272,-19 13-464,-10 4-48,-27-12-56,-10 1-8,-17-20-224,1-10-248,-14-23-721,-2-18-439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27.4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1 438 14299,'5'-5'6724,"10"-5"-6160,-12 8 4,13-6 102,2-1 0,-1 2-1,1 0 1,35-7 0,78-9 1173,-60 14-1169,-24 4-267,85-20 1,-119 24-375,-2-1-39,-11 0 128,-6-1 159,-79-32-59,41 18 22,0-1-1,-55-34 1,88 46-282,0-2 1,0 1 0,1-2-1,0 1 1,1-1 0,0-1-1,0 0 1,1 0 0,0-1-1,0 0 1,2 0-1,-1 0 1,-5-17 0,10 24-271,1 3 150,0 0 1,1 0-1,-1 0 1,1-1 0,0 1-1,-1 0 1,1 0-1,0 0 1,-1 0-1,1 0 1,0 0 0,0 0-1,0-1 1,0 1-1,0 0 1,0 0-1,0 0 1,1 0 0,-1 0-1,0-1 1,1 1-1,0-1 1,5-2-3285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28.2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168 191 13763,'-45'80'5577,"44"-88"-3432,-4-6-489,-6-15-616,-5-7-296,-9-14-648,-1-1-432,5 4-912,4 12-720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28.6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63 109 15331,'-58'-33'6194,"54"23"-4298,20-4-728,7-1-216,10-4-551,13 7-121,-2 7-192,-6 5 16,-13 9-200,-14 9 32,-17 14 56,-8 5-40,-19 2 56,0 2 56,-8-13-352,11-4-345,17-15-1079,6-6-1041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29.0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1 225 13003,'89'82'5401,"-82"-102"-2809,2-16-1303,0-9-137,-2-6 56,-3 0-15,1 7-113,0 10-16,-1 17-264,3 9-80,-2 12-376,4 6-56,14 17-184,2 7-440,9 7-704,-1 0-592,-8-10-1473,0-4 1105</inkml:trace>
  <inkml:trace contextRef="#ctx0" brushRef="#br0" timeOffset="1">113 258 12979,'-14'0'6201,"-9"-3"-2128,19-3-2169,30-8-1223,14 0-297,11-4-1009,2-4-663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29.3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108 179 14035,'-3'0'6952,"1"-8"-4791,1 2-1958,-1 1 0,0-1 0,0 1 1,0-1-1,-1 1 0,1 0 0,-1 0 1,-1 0-1,1 0 0,-7-7 0,-1-1 220,-14-24 1055,20 28-791,-1 1 1,1 0-1,-12-11 0,26 17-474,0 0 0,-1 0 0,15-1 0,7 0-230,46 3-1,-60 1-17,-1 0-1,1 1 1,-1 1 0,26 8-1,-40-10 35,0-1 1,1 0-1,-1 1 0,0-1 0,0 0 1,0 1-1,0 0 0,0-1 0,0 1 1,0-1-1,0 1 0,0 0 0,0 0 1,0 0-1,-1 0 0,1 0 0,0 0 1,0-1-1,-1 2 0,1-1 0,-1 0 1,1 0-1,-1 0 0,1 0 0,-1 0 1,0 0-1,1 0 0,-1 1 0,0-1 1,0 0-1,0 0 0,0 0 0,0 1 1,0-1-1,0 0 0,-1 0 0,1 0 1,0 1-1,-1-1 0,1 0 0,0 0 1,-1 0-1,0 0 0,1 0 0,-2 2 1,-3 4 1,0 0 0,-1 0 1,0 0-1,-13 11 0,-7 3 30,-1-1 1,-58 31-1,25-15-1762,55-33-487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30.8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106 361 12603,'0'-5'1421,"-1"0"0,0 0 1,1-1-1,-2 1 1,1 0-1,-3-7 0,-3-4-745,-1 1-1,-11-16 0,1 0 475,11 18-912,0 0 0,1 0 0,0-1 1,2 0-1,-1 0 0,-3-24 0,7 34-219,1 0 0,0 0 1,0 1-1,0-1 0,0 0 0,1 0 0,-1 1 1,1-1-1,0 0 0,0 1 0,0-1 1,0 1-1,1-1 0,0 1 0,-1 0 0,1-1 1,1 1-1,-1 0 0,0 0 0,1 0 1,-1 1-1,1-1 0,0 1 0,0-1 0,0 1 1,0 0-1,0 0 0,0 0 0,1 1 1,-1-1-1,6-1 0,-4 1-19,0 1 1,0 0-1,1 0 1,-1 0-1,0 0 1,1 1 0,-1 0-1,0 0 1,1 0-1,-1 1 1,9 1-1,-12-1-7,0-1-1,0 1 1,1 0 0,-1 0 0,0 0-1,0 0 1,0 0 0,0 0 0,0 1-1,0-1 1,0 1 0,0-1 0,-1 1-1,1 0 1,-1-1 0,1 1 0,-1 0-1,0 0 1,1 0 0,-1 0-1,0 0 1,0 1 0,-1-1 0,1 0-1,0 0 1,-1 1 0,1 3 0,-1 4-13,0-1 0,-1 0 0,-1 0 1,1 0-1,-1 0 0,-1 0 0,0-1 1,0 1-1,-5 9 0,3-9 131,1 0 0,1 1 0,0 0 0,0-1 0,1 1-1,0 0 1,-1 11 0,4-19-79,-1-1 0,0 0 0,1 0 0,-1 0 0,0 1 0,1-1 0,-1 0 0,1 0 0,0 0 0,-1 0 0,1 0 0,0 0 0,0 0 0,0 0 0,0 0 0,0-1 0,0 1 0,0 0 0,0 0 0,0-1 0,0 1 0,0-1 0,0 1 0,0-1 0,0 1 0,1-1 0,-1 0 0,0 0 0,0 1 0,1-1 0,-1 0 0,0 0 0,2 0 0,6 0 26,0 0 0,0 0-1,11-2 1,78-19-317,-46 8-809,-49 13 797,0-1-1,-1 1 0,1-1 1,0 0-1,-1 0 1,1 0-1,-1 0 1,1 0-1,-1-1 1,1 1-1,-1-1 0,0 1 1,0-1-1,0 0 1,0 0-1,0 0 1,0 0-1,0 0 1,-1 0-1,2-3 1,3-13-2413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31.5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75 11466,'-57'-68'4801,"49"62"-2017,4 9-1710,5 12-533,-1-13-129,4 51 1627,-3-22-1464,1 0 1,1-1 0,12 43 0,-15-70-546,1-1 0,0 1 1,0 0-1,1 0 0,-1 0 0,0-1 0,1 1 0,0-1 1,-1 1-1,1-1 0,0 0 0,0 1 0,1-1 0,-1 0 1,0-1-1,1 1 0,-1 0 0,1-1 0,0 1 0,-1-1 1,1 0-1,0 1 0,0-2 0,0 1 0,0 0 0,0 0 1,0-1-1,0 0 0,0 1 0,0-1 0,0-1 0,0 1 1,0 0-1,5-2 0,2 0 14,0-1 1,0 0-1,0-1 0,0 0 1,-1-1-1,1 0 0,-1 0 1,14-12-1,-19 14-150,-1 0 1,0 0-1,0 0 0,0-1 0,0 1 0,-1-1 1,1 0-1,-1 1 0,0-1 0,0-1 1,0 1-1,1-5 0,-1 3-880,-1 0 1,0 0-1,0 0 1,0-11-1,-1 5-3703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31.9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79 11026,'6'-2'5434,"8"-5"-1162,7-2-2247,6-4-665,0-2-328,5 2-544,-3 5-247,-8 0-722,-5 4-647,-13 8-1288,-2 3-2921</inkml:trace>
  <inkml:trace contextRef="#ctx0" brushRef="#br0" timeOffset="1">3 242 14059,'0'0'5921,"0"2"-3376,15-8-1345,10-5-296,9-5-432,4-1-376,-1 1-1448,-5 3-624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35.8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13379,'12'4'6138,"11"-6"-4549,-4 0-634,404 12 4101,-134 3-4328,-211-13-602,-4 0-207,92 10 0,-161-9-79,-3-1 92,-1 0 0,0 0 0,0 0 1,0 0-1,0 0 0,0 0 0,1 0 1,-1 0-1,0 1 0,0-1 0,0 0 1,0 1-1,0-1 0,0 1 0,0-1 0,0 1 1,0 0-1,0-1 0,0 1 0,1 1 1,-3-1-139,-1-1 0,1 1 1,0-1-1,0 1 0,-1-1 1,1 0-1,0 1 0,0-1 0,-1 0 1,1 0-1,0 0 0,-1 0 1,1 0-1,-3-1 0,2 1-280,-22 0-1932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36.2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14371,'5'1'10521,"3"1"-8285,19 4-2801,-19-5 642,87 18 832,-83-16-829,0 1 0,-1 1-1,1 0 1,-1 0 0,0 1 0,16 11-1,-16-9-36,27 23 10,-35-29-7,-1 1 1,1 0-1,0-1 0,-1 1 0,0 0 1,0 0-1,0 1 0,0-1 1,3 6-1,-5-8-8,0 1-1,0-1 1,0 0-1,0 0 1,0 1-1,0-1 1,0 0 0,0 0-1,-1 0 1,1 1-1,0-1 1,-1 0-1,1 0 1,-1 0-1,1 0 1,-1 1 0,1-1-1,-1 0 1,0 0-1,0 0 1,0-1-1,1 1 1,-1 0-1,0 0 1,0 0-1,0 0 1,0-1 0,-1 1-1,0 0 1,-6 3 97,0 0 0,0-1 1,-10 4-1,4-2 0,-45 15 131,41-14-841,1-1 1,-1 2-1,2 1 1,-20 10-1,25-8-2386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4.13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0 402 21677,'30'-39'816,"-1"-1"0,-3-2 1,26-54-1,27-42 720,-49 103-1096,-30 34-423,1 0-1,0 0 1,0 0 0,0 0 0,0 0 0,0 1 0,1-1-1,-1 0 1,0 1 0,0-1 0,0 0 0,1 1 0,-1 0 0,0-1-1,0 1 1,1 0 0,-1-1 0,0 1 0,2 0 0,-2 1-11,0-1 0,0 0 1,0 1-1,-1-1 0,1 1 1,0-1-1,0 1 0,-1-1 1,1 1-1,0 0 0,-1-1 0,1 1 1,-1 0-1,1 0 0,-1-1 1,1 1-1,-1 0 0,1 0 1,-1 0-1,0-1 0,1 2 1,1 8 3,0-1 1,-1 0 0,0 1 0,0 12-1,0-8 38,-1-9-49,6 75-1040,32 156 0,-36-229 489,0-1 0,1 1 0,-1 0 0,1-1 0,1 0-1,6 10 1,-5-6-1895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37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156 120 16179,'-38'81'6690,"31"-96"-4330,-4-11-1047,0 0-297,-6-5-688,-2 0-296,1 6-904,0-3-657,2 9-423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37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24 103 15723,'-23'-18'5962,"37"4"-4498,1-1-192,8-1-432,-1 3-287,5 1-401,2 3-385,-4 7-1071,-1-2-720</inkml:trace>
  <inkml:trace contextRef="#ctx0" brushRef="#br0" timeOffset="1">56 239 16740,'1'-5'6521,"5"-3"-4569,7-7-1111,11-5-225,12 5-384,-4-4-344,6 9-1449,2 4-799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37.8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1 131 17700,'65'26'6657,"-80"-47"-4984,3-4-529,4-5-560,5-1-360,11 8-1064,7 4-544,6 11-1537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38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41 10034,'36'-30'3001,"-25"19"857,-14 13-1253,-3 3-2158,-1 0 0,1 1 1,0-1-1,1 1 1,-1 1-1,1-1 0,0 1 1,1 0-1,-7 13 1,7-11-423,0 0 0,0 1 0,1-1 1,1 1-1,-1-2 0,2 2 0,-1 0 1,1 0-1,1 0 0,0 0 0,0 0 1,4 18-1,-4-26-32,0 0 0,1 0 0,-1-1 1,1 1-1,-1 0 0,1 0 0,0-1 1,0 1-1,-1 0 0,1-1 0,1 1 0,-1-1 1,0 1-1,0-1 0,0 0 0,1 1 0,-1-1 1,3 1-1,-3-1 3,1 0-1,-1-1 1,1 0 0,-1 1 0,1-1-1,0 0 1,-1 1 0,1-1 0,0 0-1,-1 0 1,1-1 0,-1 1 0,1 0 0,0 0-1,-1-1 1,3 0 0,3-2 0,0 0-1,0-1 1,0 0 0,-1 0 0,1-1-1,11-10 1,68-74 176,-47 46 134,-39 43-300,1-1 0,-1 1 0,0 0 0,0 0 0,0-1 0,0 1 0,0 0 0,1 0 0,-1 0 0,0-1 0,0 1 0,0 0 0,1 0 0,-1 0 0,0 0 0,0 0 0,1 0 0,-1-1 0,0 1 0,0 0 0,1 0 0,-1 0 0,0 0 0,0 0 0,1 0 0,-1 0 0,0 0 0,0 0 0,1 0 0,-1 0 0,0 0 0,1 0 0,-1 0 0,0 1 0,0-1 0,0 0 0,1 0 0,-1 0 0,0 0 0,0 0 0,1 0 0,-1 1 0,0-1 0,0 0 0,6 17 28,-4 28-713,-2-38 333,2 24-1714,5-7-2726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2:38.5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42 166 10770,'-1'23'9452,"-2"1"-4873,-3 7-4555,-1-1 0,-15 36 0,22-66-29,0 0-1,0 1 0,-1-1 0,1 0 1,0 1-1,0-1 0,0 0 0,-1 1 1,1-1-1,0 1 0,0-1 0,0 0 1,0 1-1,0-1 0,0 1 0,0-1 1,0 0-1,0 1 0,0-1 0,0 1 1,0-1-1,0 0 0,0 1 0,0-1 1,0 1-1,0-1 0,1 0 0,-1 1 1,0-1-1,0 0 0,0 1 0,1-1 1,-1 0-1,0 1 0,0-1 0,1 0 1,-1 1-1,0-1 0,1 0 0,-1 0 1,0 0-1,1 1 0,-1-1 0,1 0 1,-1 0-1,0 0 0,1 0 0,-1 0 1,0 1-1,1-1 0,-1 0 0,1 0 1,-1 0-1,0 0 0,1 0 0,-1 0 1,1 0-1,-1-1 0,0 1 0,1 0 1,-1 0-1,1 0 0,-1 0 0,1-1 1,35-13-556,-23 8 372,169-65-1491,-176 68 1595,1 0 0,-1-1 0,0 1 0,0-1-1,8-7 1,-13 10 142,1 0 0,-1 0 0,0 0 0,0-1 0,0 1 0,-1 0 0,1 0 0,0 0-1,0-1 1,-1 1 0,1 0 0,-1-1 0,1 1 0,-1-1 0,1 1 0,-1-1 0,0 1 0,0 0-1,0-1 1,0 1 0,0-1 0,0 1 0,0-1 0,0 1 0,0-1 0,-1 1 0,1-1 0,-1 1-1,1 0 1,-1-1 0,1 1 0,-3-3 0,-3-4 556,0 0-1,-1 0 1,-10-9-1,-13-15-365,30 32-306,0 0 0,0 0 0,0-1 1,0 1-1,0 0 0,0 0 1,0 0-1,0-1 0,0 1 1,0 0-1,0 0 0,0 0 0,0-1 1,0 1-1,0 0 0,0 0 1,0-1-1,0 1 0,0 0 1,0 0-1,0 0 0,0 0 0,0-1 1,0 1-1,1 0 0,-1 0 1,0 0-1,0-1 0,0 1 1,0 0-1,0 0 0,1 0 0,-1 0 1,0 0-1,0 0 0,0-1 1,1 1-1,-1 0 0,0 0 1,0 0-1,0 0 0,1 0 0,-1 0 1,0 0-1,0 0 0,0 0 1,1 0-1,-1 0 0,0 0 1,0 0-1,0 0 0,1 0 0,-1 0 1,0 0-1,0 0 0,1 0 1,-1 0-1,18-1-3010</inkml:trace>
  <inkml:trace contextRef="#ctx0" brushRef="#br0" timeOffset="1">575 3 12603,'9'-2'3758,"16"1"919,-25 1-4588,1 1 1,0-1-1,-1 0 1,1 0-1,0 1 1,-1-1-1,1 1 1,-1-1-1,1 0 0,-1 1 1,1-1-1,-1 1 1,1 0-1,-1-1 1,0 1-1,1-1 1,-1 1-1,1-1 1,-1 1-1,0 0 1,0-1-1,0 1 1,1 0-1,-1-1 1,0 1-1,0 0 0,0 0 1,0-1-1,0 1 1,0 0-1,0-1 1,0 1-1,-1 1 1,0 5 203,0-1 0,-1 1 0,0 0 0,-1-1 0,0 1 0,0-1 0,0 0 0,0 0 0,-1 0 0,-5 6 0,-2 2 347,0-1 0,-26 24 1,32-33-467,-1 0 0,1 0 0,-1-1 0,1 1 0,-1-1 0,0 0 0,0-1 0,-1 0 0,-9 3 0,14-5-131,-1 1 0,1-1-1,0 0 1,-1 1 0,1-1-1,-1 0 1,1-1-1,-1 1 1,1 0 0,0-1-1,-1 1 1,1-1-1,0 0 1,-1 0 0,1 0-1,0 0 1,0 0-1,0 0 1,0-1 0,0 1-1,0-1 1,0 1 0,1-1-1,-1 0 1,0 0-1,1 0 1,-1 0 0,-1-3-1,1 1-23,0-1 0,1 1 0,-1-1-1,1 1 1,0-1 0,0 0 0,0 1-1,1-1 1,0 0 0,0 0 0,0 0 0,0 0-1,1 1 1,0-1 0,0 0 0,0 1-1,0-1 1,1 0 0,0 1 0,0 0 0,0-1-1,0 1 1,1 0 0,0 0 0,0 0-1,0 1 1,6-7 0,-6 7-151,0 0 0,0 0 1,0 0-1,1 0 0,-1 1 0,1 0 1,0-1-1,-1 1 0,1 1 1,0-1-1,0 0 0,0 1 0,1 0 1,-1 0-1,0 0 0,0 1 0,1-1 1,-1 1-1,0 0 0,0 0 0,1 0 1,-1 1-1,0 0 0,1 0 0,-1 0 1,0 0-1,0 0 0,0 1 0,0 0 1,0 0-1,3 2 0,22 20-2957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3:28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13 209 13859,'-1'0'355,"0"-1"-1,0 0 1,1 1 0,-1-1-1,0 0 1,0 0 0,0 0 0,1 0-1,-1 0 1,0 0 0,1 0-1,-1 0 1,1 0 0,-1 0 0,1 0-1,0 0 1,-1 0 0,1-2-1,0 1-279,0 0-1,0 0 0,0 0 1,1 0-1,-1 0 1,1 0-1,-1 0 0,1 0 1,0 1-1,0-1 0,-1 0 1,1 0-1,1 1 1,-1-1-1,0 1 0,0-1 1,0 1-1,3-2 0,10-9 182,0 0-1,2 1 1,-1 1-1,1 0 1,1 1-1,0 1 1,32-11-1,0 4 342,90-15 0,-70 21-383,-1 3 1,2 3-1,-1 3 0,0 3 0,0 3 0,-1 3 0,0 3 0,71 23 0,12 13-135,-1 6 0,200 105 0,-192-77-48,-4 7 1,227 174 0,-272-175 157,-4 4 1,-4 5 0,161 201-1,-165-159 92,-7 4-1,73 158 1,-96-167-202,-7 4 0,-6 2 1,43 176-1,-32 10-3164,-59-265-58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3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 13547,'32'-3'7819,"13"-11"-6607,-8 3-661,205-56 1485,-189 49-1680,-1-3 0,74-39 1,-81 40-295,-136 58 89,42-16-178,-3-4-23,-1-3 0,-1-2 1,-76 8-1,14-1 9,114-20 47,0 0-1,0 0 1,0 0-1,0 1 1,0-1 0,0 0-1,0 1 1,1 0-1,-1-1 1,0 1-1,0 0 1,1 0-1,-1 0 1,0 0 0,1 0-1,-1 1 1,-1 2-1,3-3-9,0 1-1,0 0 1,0 0 0,1 0-1,-1 0 1,1-1-1,0 1 1,-1 0-1,1-1 1,0 1 0,0 0-1,0-1 1,0 1-1,0-1 1,0 1 0,1-1-1,-1 0 1,3 2-1,43 47-136,3-3-1,65 47 1,13 13 127,-106-85-1,23 28 0,10 11 682,-55-61-634,0 0-1,0 0 1,0 0-1,0 0 1,0 0 0,0 0-1,0 0 1,1 0-1,-1 0 1,0 0 0,0 0-1,0 0 1,0 0-1,0 0 1,0 0 0,0 0-1,1 0 1,-1 0 0,0 0-1,0 0 1,0 0-1,0 0 1,0 0 0,0 0-1,0 0 1,1 0-1,-1 0 1,0 0 0,0 0-1,0 0 1,0 0-1,0 0 1,0 0 0,0 0-1,0 0 1,1 0-1,-1-1 1,0 1 0,0 0-1,0 0 1,0 0-1,0 0 1,0 0 0,0 0-1,0 0 1,0 0-1,0-1 1,0 1 0,0 0-1,0 0 1,0 0 0,0 0-1,0 0 1,0 0-1,0-1 1,3-13 735,-2-23-365,0 30-154,28-425 1689,-26 411-2187,1-1 0,1 1 0,1 0 0,0 0 1,2 0-1,15-28 0,14-13-1766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3:41.16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274 244 4665,'-24'7'562,"-1"1"-1,2 2 1,-1 0 0,1 1 0,0 1-1,1 1 1,1 1 0,0 1-1,-27 27 1,45-40-337,1 0 0,0 1-1,-1-1 1,1 1 0,1 0-1,-1 0 1,-2 5 0,3-8-203,1 0 0,0 1 0,0-1 0,0 0 1,0 0-1,0 0 0,0 0 0,0 1 0,0-1 1,0 0-1,0 0 0,0 0 0,0 0 0,0 1 1,0-1-1,0 0 0,0 0 0,0 0 0,0 0 0,0 0 1,0 1-1,0-1 0,1 0 0,-1 0 0,0 0 1,0 0-1,0 0 0,0 1 0,0-1 0,0 0 1,0 0-1,0 0 0,1 0 0,-1 0 0,0 0 0,0 0 1,0 0-1,0 0 0,0 1 0,1-1 0,-1 0 1,0 0-1,0 0 0,0 0 0,0 0 0,1 0 1,16-6 533,297-165 2626,7-3-1716,-288 156-1361,-23 15-61,-14 12-7,-29 29 4,0-2 1,-3-1-1,-1-2 0,-54 38 0,-66 59-13,138-105-42,19-25 13,0 1 0,0-1 0,0 1 0,-1-1 0,1 1 0,0-1 0,0 1 0,0-1 1,0 1-1,0-1 0,0 1 0,0-1 0,0 1 0,0-1 0,0 1 0,0-1 0,0 1 0,0-1 0,1 1 0,-1-1 0,0 1 0,0-1 0,1 0 0,-1 1 0,0-1 1,0 1-1,1-1 0,-1 0 0,1 1 0,2 0-2,0 0-1,0 0 1,-1-1 0,1 1 0,0-1-1,0 1 1,0-1 0,0 0 0,0-1 0,0 1-1,0 0 1,0-1 0,0 0 0,0 1 0,5-4-1,40-14 14,0-2-1,-2-3 0,74-47 1,-29 16-9,391-191 104,-468 241-90,-10 7 2,-19 17 22,-43 43 19,-97 79 0,-36 37 370,186-173-350,1 0 0,0 0-1,0 1 1,-5 11 0,9-17-65,-1 0 0,1 0-1,0 0 1,-1 0 0,1 0 0,0 0-1,0 0 1,-1 0 0,1 0 0,0 0-1,0 0 1,0 0 0,0 0 0,1 0-1,-1 0 1,0 1 0,1-1-8,-1-1 0,1 1 0,-1-1 0,1 0 0,0 1 0,-1-1 0,1 0 0,-1 0 0,1 1 0,0-1 0,-1 0 0,1 0 0,-1 0 0,1 0 0,0 0 0,-1 0 0,1 0 0,0 0 0,-1 0 0,1 0 0,0 0 0,-1 0 0,1-1 0,-1 1 0,1 0 0,0 0 0,-1-1 0,1 1 0,0-1 0,38-16 29,45-27-1,-38 19-20,504-232 5,-478 234 10,-71 23-28,1-1 1,-1 1 0,0-1-1,0 1 1,0 0 0,0-1-1,1 1 1,-1 0 0,0 0-1,0 0 1,1 0-1,-1 0 1,0 0 0,0 0-1,0 1 1,1-1 0,1 1-1,-3 11 15,-11 14 12,-175 251 211,107-166-189,63-88-43,3-6-1,1 0 1,-16 32-1,28-48-4,-1-1 0,1 1 0,-1-1 0,1 1 0,0 0 0,0-1 0,-1 1 0,1 0 0,0 0 0,0-1 0,0 1 0,0 0 0,0-1 0,0 1 0,0 0 0,0 0 0,0-1 0,0 1 0,0 0 0,0 0 0,0-1 0,1 1 0,-1 0 0,0-1 0,1 1 0,-1 0 0,0-1 0,1 1 0,-1-1 0,1 2 0,1-2 3,1 0 0,-1 1 0,0-1 0,0 0 0,0 0 0,1 0 0,-1 0 0,0-1 0,0 1 0,0-1 0,0 1 0,0-1 0,0 0 0,0 0 0,3-1 0,11-5 5,0 0-1,30-20 0,1-1-1,463-220 18,-156 81-13,-319 149 2,36-14 40,-106 65-8,-69 47-63,-69 59 27,139-110-8,-150 141 148,176-160-121,13-7-3,3-4-25,0 0 0,0 0 0,0-1 1,0 0-1,0-1 0,0 0 0,-1 0 0,1 0 1,12-9-1,252-153 32,-229 138-19,2 2 0,81-33 0,-105 50-3,1 0 0,-1 2 0,1 1 0,1 0 0,-1 2-1,1 0 1,-1 2 0,35 1 0,-55 0 10,0 0-1,0 0 1,0 1 0,0-1-1,-1 0 1,1 1 0,0-1-1,0 1 1,0 0 0,-1-1-1,1 1 1,0 0-1,-1 0 1,1 0 0,0 0-1,-1 1 1,1-1 0,-1 0-1,0 1 1,0-1-1,1 1 1,-1-1 0,0 1-1,0-1 1,0 1 0,0 0-1,-1-1 1,1 1-1,0 0 1,-1 0 0,1 0-1,-1 0 1,0-1 0,0 1-1,1 0 1,-1 0-1,-1 0 1,1 0 0,0 0-1,0 0 1,-1 3 0,-2 4 140,1 1 0,-1-1 0,-1 0 1,0-1-1,0 1 0,-10 15 0,3-8 3,-1 0 0,-1-1 0,-1-1-1,-24 22 1,33-33-812,7-8-1482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3:45.02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40 232 5593,'-13'21'856,"-12"21"714,24-35-275,15-19 792,45-44-476,3 2 1,91-60-1,-104 79-1218,-48 34-373,19-13 236,-15 9 114,-9 8 391,-30 17-615,0 1 1,2 2 0,1 1-1,-34 35 1,25-20-41,1 2 0,-35 51 1,74-92-107,0 0 0,0 0 0,-1 1 0,1-1 0,0 0-1,0 0 1,0 0 0,0 0 0,0 1 0,0-1 0,-1 0 0,1 0 0,0 1 0,0-1 0,0 0 0,0 0 0,0 0 0,0 1 0,0-1 0,0 0 0,0 0 0,0 1 0,0-1 0,0 0 0,0 0 0,0 0 0,0 1-1,0-1 1,0 0 0,1 0 0,-1 1 0,0-1 0,0 0 0,0 0 0,0 0 0,0 0 0,1 1 0,10 2-28,16-5-21,23-11 56,-2-2 1,0-2-1,77-39 0,-60 25 53,330-153 499,-387 180-551,0 0 1,0 0 1,0 1-1,1 0 0,-1 0 1,11-1-1,-19 4-7,1 0 0,-1 0 0,0 1 0,0-1 0,0 0 0,1 0 0,-1 0 0,0 1 0,0-1 0,0 0 0,0 0 0,0 1 0,1-1 0,-1 0 0,0 0 0,0 1 0,0-1 0,0 0 0,0 1 0,0-1 0,0 0-1,0 0 1,0 1 0,0-1 0,0 0 0,0 1 0,0-1 0,0 0 0,0 0 0,-1 1 0,1-1 0,0 0 0,0 0 0,0 1 0,0-1 0,0 0 0,-1 0 0,1 1 0,0-1 0,0 0 0,0 0 0,-1 0 0,1 1 0,-10 17 35,9-17-33,-41 59 96,-53 58 0,12-16 12,48-61-14,26-32-17,0 1 0,0 0 0,1 0 0,-10 19 0,18-29-79,0 1 0,-1-1-1,1 0 1,0 0 0,0 0-1,0 0 1,0 0 0,0 0 0,0 1-1,0-1 1,0 0 0,0 0 0,0 0-1,0 0 1,0 0 0,0 1 0,0-1-1,0 0 1,0 0 0,0 0 0,0 0-1,0 0 1,0 1 0,0-1-1,0 0 1,0 0 0,0 0 0,0 0-1,0 0 1,0 0 0,0 1 0,0-1-1,0 0 1,1 0 0,-1 0 0,0 0-1,0 0 1,0 0 0,0 0-1,0 0 1,0 1 0,0-1 0,1 0-1,-1 0 1,0 0 0,0 0 0,0 0-1,0 0 1,0 0 0,0 0 0,1 0-1,-1 0 1,13-2 11,15-8-31,186-114 52,-24 12 205,-130 82-136,61-34 286,-205 177 905,-21-2-1190,103-109-102,1-1-1,-1 1 1,0 0 0,1-1-1,0 1 1,-1 0 0,1 0 0,0 0-1,0 0 1,0 0 0,-1 4-1,2-6-1,0 0 0,0 0 0,0 0-1,0 1 1,0-1 0,0 0-1,0 0 1,0 0 0,0 1 0,0-1-1,0 0 1,1 0 0,-1 0 0,0 0-1,0 1 1,0-1 0,0 0-1,0 0 1,0 0 0,0 0 0,1 0-1,-1 0 1,0 1 0,0-1-1,0 0 1,0 0 0,0 0 0,1 0-1,-1 0 1,0 0 0,0 0-1,0 0 1,1 0 0,-1 0 0,0 0-1,0 0 1,0 0 0,0 0-1,1 0 1,-1 0 0,0 0 0,0 0-1,19-6-16,5-9-154,-1-1 1,39-33 0,-41 32-109,26-25-614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3:51.02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10 464 10058,'-9'21'2747,"9"-20"-2735,0-1-1,0 0 0,0 1 1,0-1-1,0 0 0,0 1 1,0-1-1,0 0 0,0 0 1,0 1-1,0-1 0,0 0 1,0 1-1,0-1 0,0 0 1,1 1-1,-1-1 0,0 0 1,0 0-1,0 1 0,0-1 1,0 0-1,1 0 0,-1 1 1,0-1-1,0 0 0,1 0 1,-1 0-1,0 1 0,0-1 1,1 0-1,-1 0 0,0 0 1,1 0-1,-1 0 0,0 0 1,0 1-1,1-1 0,-1 0 1,0 0-1,1 0 0,-1 0 1,0 0-1,1 0 0,-1 0 1,0 0-1,1 0 0,-1-1 1,0 1-1,0 0 0,1 0 1,-1 0-1,0 0 0,1 0 1,-1-1-1,19-5-20,-5-1 139,-1-2 0,-1 1 1,0-2-1,0 0 0,14-14 1,1-1 168,32-22 712,111-68-1,28-19 242,-187 123-1194,-10 9-50,1 1-1,-1-1 0,1 1 0,-1-1 0,1 1 1,-1 0-1,1 0 0,0 0 0,0 0 1,0 0-1,-1 0 0,5-1 0,-20 29 141,-25 28-83,-2-3-1,-3-1 0,-76 69 0,1 0 179,105-100-145,15-13-64,15-11-50,21-12-9,-1-2-1,59-38 1,63-60 222,14-9 342,8 17 101,-147 91-550,1 1 0,1 1 1,51-13-1,-85 27-89,0 1 1,0-1-1,0 1 1,1 0-1,-1 0 1,0-1-1,1 1 1,-1 0-1,0 0 1,0 0-1,1 1 1,-1-1-1,0 0 1,1 0-1,-1 1 1,0-1-1,0 1 1,0-1-1,2 1 1,-2 0-1,-1 0 1,1-1 0,-1 1 0,1 0 0,-1 0 0,1 0 0,-1-1 0,0 1 0,0 0 0,1 0 0,-1 0 0,0 0-1,0-1 1,0 1 0,0 0 0,0 0 0,0 0 0,0 0 0,0 0 0,0 1 0,-2 4 7,0 0 0,0 0 0,0 0 0,0 0 0,-6 9 0,-14 17 19,-1-1 0,-2-1 0,-53 51 1,-21 24-19,87-90 1,0 1-1,0 1 0,2 0 1,0 0-1,-7 20 0,16-36-10,0 0 0,0 0 0,1 0 0,-1 0 0,0 1 0,1-1 0,-1 0-1,1 1 1,0-1 0,-1 0 0,1 1 0,0-1 0,0 0 0,0 1 0,0-1 0,0 1 0,0-1 0,0 0 0,1 1-1,-1-1 1,0 0 0,1 1 0,-1-1 0,1 0 0,-1 0 0,1 1 0,1 0 0,0-1-4,0-1 0,0 1 0,0-1 0,1 1 0,-1-1 0,0 0 0,1 0 0,-1 0 0,0-1 0,0 1 0,1 0 0,-1-1 0,0 0-1,0 1 1,0-1 0,0 0 0,3-1 0,74-33 38,-2-4 0,95-63 1,-35 19 118,-97 60-101,-1 0 91,1 1 0,86-33 0,-123 54-135,0-1 0,0 2 0,1-1 1,-1 0-1,0 1 0,0-1 0,0 1 0,0 0 1,0 0-1,1 0 0,3 1 0,-6 0-5,-1-1-1,1 0 1,0 0-1,-1 1 1,1-1-1,-1 1 1,1-1-1,-1 0 1,1 1-1,-1-1 1,1 1-1,-1-1 0,0 1 1,1-1-1,-1 1 1,0 0-1,1-1 1,-1 1-1,0-1 1,1 1-1,-1 0 1,0-1-1,0 1 0,0 0 1,0-1-1,0 1 1,0 0-1,0-1 1,0 1-1,0 0 1,0 0-1,-3 8 11,1 0 0,-2-1-1,1 0 1,-1 0 0,-9 15 0,10-18-13,-126 195 62,60-97 83,63-94-120,4-6-12,-1 0 1,1 0-1,0 1 0,0-1 1,1 1-1,-1-1 1,1 1-1,0 0 0,-1 5 1,2-9-13,0 0 0,0 0 1,0 0-1,0 1 1,-1-1-1,1 0 1,0 0-1,0 0 0,0 0 1,0 0-1,0 1 1,0-1-1,1 0 0,-1 0 1,0 0-1,0 0 1,0 1-1,0-1 0,0 0 1,0 0-1,0 0 1,0 0-1,0 0 0,0 1 1,0-1-1,1 0 1,-1 0-1,0 0 0,0 0 1,0 0-1,0 0 1,0 0-1,0 0 0,1 1 1,-1-1-1,0 0 1,0 0-1,0 0 0,0 0 1,0 0-1,1 0 1,-1 0-1,0 0 0,0 0 1,0 0-1,0 0 1,1 0-1,-1 0 0,0 0 1,0 0-1,0 0 1,14-6 8,13-13-19,-22 14 8,136-120-7,-109 100 65,0 2-1,62-34 0,-67 43 20,1 1 0,0 2 0,1 0-1,37-7 1,-65 17-69,1 1 0,-1-1-1,1 1 1,-1 0 0,1 0-1,-1 0 1,1 0 0,-1 0-1,1 0 1,-1 0 0,1 0-1,-1 1 1,1-1 0,-1 1-1,0-1 1,1 1 0,1 0 0,-2 0-1,-1 0 1,1-1-1,-1 1 1,1 0-1,-1 0 1,1-1-1,-1 1 1,1 0 0,-1 0-1,0 0 1,1 0-1,-1-1 1,0 1-1,0 0 1,0 0-1,0 0 1,0 0 0,0 0-1,0 0 1,0 0-1,0 1 1,-2 5 39,0 1 0,0 0 0,-1-1 0,0 1 1,-4 7-1,6-14-42,-22 42 165,-2-1-1,-54 69 1,66-91-142,13-20-27,0 0 0,0 0 0,-1 0 0,1 0 0,0 0 0,0 1 0,0-1 0,0 0 0,0 0 0,0 0 0,0 0 0,0 0 0,0 0 0,0 1 0,0-1 0,0 0 0,0 0 0,0 0 0,0 0 0,0 0 0,0 0 0,0 1 0,0-1 0,0 0 0,0 0 0,0 0 1,0 0-1,0 0 0,1 0 0,-1 0 0,0 1 0,0-1 0,0 0 0,0 0 0,0 0 0,0 0 0,0 0 0,0 0 0,0 0 0,1 0 0,-1 0 0,0 0 0,0 0 0,0 0 0,0 0 0,0 1 0,0-1 0,1 0 0,-1 0 0,0 0 0,0 0 0,0 0 0,0 0 0,0 0 0,0 0 0,1 0 0,-1 0 0,0-1 0,0 1 0,0 0 0,0 0 0,35-16-10,-32 14 12,119-76 29,-95 58-22,1 0 0,1 3-1,1 0 1,0 2-1,49-18 1,-78 32-7,0 1-1,1-1 1,-1 1 0,0 0-1,1 0 1,-1-1-1,1 1 1,-1 0 0,0 0-1,1 0 1,-1 0 0,1 1-1,-1-1 1,0 0-1,1 0 1,1 2 0,-2-2 1,-1 1 1,1-1 0,-1 1-1,1-1 1,-1 1 0,1-1-1,-1 1 1,0-1 0,0 1 0,1 0-1,-1-1 1,0 1 0,0 0-1,1-1 1,-1 1 0,0 0-1,0-1 1,0 1 0,0 0-1,0-1 1,0 1 0,0 0-1,0-1 1,-1 2 0,-1 5 32,0 1 1,-1-1-1,0 0 0,-7 12 1,5-7-30,-42 76-597,44-75-917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4.48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16 7 13099,'-6'-3'5617,"-4"-1"-3120,17 4-961,14 2-200,21 4-672,12-1-208,16 5-560,-1 3-520,-10-10-1160,-4 1-1041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3:53.96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0 495 10178,'55'-56'2025,"2"2"0,77-56 0,133-75-321,-140 101 15,-126 83-1712,-1 1 0,1-1 0,0 1 0,0-1 0,-1 1 0,1-1 0,0 1 0,0 0 0,0-1-1,0 1 1,0 0 0,0 0 0,-1 0 0,1-1 0,0 1 0,0 0 0,0 0 0,0 0 0,0 1 0,0-1 0,0 0 0,1 1-1,-1-1-6,-1 1 0,1-1 0,-1 1-1,1 0 1,-1-1 0,1 1 0,-1 0-1,0-1 1,1 1 0,-1 0 0,0 0-1,0-1 1,1 1 0,-1 0 0,0 0-1,0 0 1,0-1 0,0 1 0,0 0-1,0 0 1,0 0 0,0-1 0,-1 1-1,1 0 1,0 0 0,0-1 0,-1 1-1,0 1 1,-8 21-11,-2-1-1,0 0 1,-2 0 0,0-1-1,-2-1 1,-20 23 0,-8 14-19,-24 33-1,-66 97 55,131-183-18,-20 37 14,21-41-20,1 1-1,0-1 0,0 1 0,-1-1 0,1 1 1,0 0-1,0-1 0,0 1 0,0 0 0,0-1 1,0 1-1,0-1 0,0 1 0,0 0 0,0-1 1,0 1-1,0 0 0,1-1 0,-1 1 1,0-1-1,0 1 0,1 0 0,0-1-1,0 1 0,-1-1 0,1 0 0,0 0 0,0 1 1,0-1-1,0 0 0,-1 0 0,1 0 0,0 0 0,0 0 0,0 0 0,0 0 0,0-1 0,-1 1 0,1 0 0,0 0 0,0-1 0,0 1 0,-1 0 0,2-1 1,44-21 57,0-2 0,-2-1 0,68-53 0,60-69 456,-28 21 389,-89 89-557,-51 35-331,0-1 0,1 1 0,-1 0 0,1 1 0,-1-1 1,1 1-1,-1 0 0,1 0 0,0 1 0,-1-1 0,8 1 1,-12 0-17,1 0 1,-1 1-1,1-1 1,-1 0 0,0 0-1,1 1 1,-1-1-1,1 0 1,-1 1 0,0-1-1,1 0 1,-1 1-1,0-1 1,1 1 0,-1-1-1,0 1 1,1-1-1,-1 1 1,0-1 0,0 1-1,0-1 1,0 1 0,0-1-1,1 1 1,-1-1-1,0 1 1,0-1 0,0 1-1,0-1 1,0 1-1,0-1 1,-1 1 0,1-1-1,0 1 1,0-1-1,0 1 1,0-1 0,-1 1-1,1-1 1,0 1-1,0-1 1,-1 0 0,1 1-1,0-1 1,-1 1-1,0-1 1,-18 32-25,15-26 21,-52 79 55,-101 170 172,155-252-209,-7 21 136,36-41-120,-23 14-27,287-201 123,-202 148-8,134-64 0,-204 110-87,-17 8-23,1 0 0,0 0-1,0 1 1,0-1 0,1 1-1,-1 0 1,0 0 0,0 0 0,1 0-1,-1 1 1,0-1 0,1 1-1,-1 0 1,5 0 0,-8 0-5,1 0 0,-1 1 1,1-1-1,0 0 0,-1 0 1,1 1-1,-1-1 0,1 1 1,0-1-1,-1 0 0,1 1 0,-1-1 1,0 1-1,1-1 0,-1 1 1,1-1-1,-1 1 0,0 0 1,1-1-1,-1 1 0,0-1 0,0 1 1,1 0-1,-1-1 0,0 1 1,0 0-1,0-1 0,0 1 1,0 0-1,0-1 0,0 1 0,0 0 1,0-1-1,0 1 0,0 0 1,0-1-1,-1 1 0,1 0 1,0-1-1,-1 2 0,-13 38 51,9-28-33,-18 46 43,-30 82 115,23-52-16,29-80-137,1-8-21,0 1 0,1-1 0,-1 1 0,0-1 0,0 1 0,0-1 0,0 1 0,0-1 0,0 1 0,-1-1 0,1 1 0,0 0 0,0-1 0,0 1 0,0-1 0,-1 0 0,1 1 0,0-1 0,0 1 0,-1-1-1,1 1 1,0-1 0,-1 1 0,1-1 0,-1 0 0,1 1 0,0-1 0,-1 0 0,1 0 0,-1 1 0,1-1 0,-1 0 0,1 0 0,-2 1 0,18-18 100,10-14-57,19-23-9,2 1 0,74-62 0,-121 115-34,0-1 1,1 1-1,-1-1 0,1 1 0,-1-1 1,1 1-1,-1 0 0,1-1 0,-1 1 1,1 0-1,-1-1 0,1 1 1,-1 0-1,1 0 0,-1-1 0,1 1 1,0 0-1,-1 0 0,1 0 0,-1 0 1,1 0-1,0 0 0,-1 0 0,1 0 1,0 0-1,-1 0 0,1 0 1,-1 0-1,1 0 0,0 1 0,0 0 5,-1 0 0,1 0 0,-1 0-1,0 0 1,1 0 0,-1 0-1,0 0 1,0 0 0,0 0 0,0 0-1,0 0 1,0 0 0,0 0-1,0 0 1,-1 2 0,-12 46 170,13-49-178,-13 33 77,-18 34 0,9-22-501,12-14-929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4:19.003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36 172 8282,'-36'31'3751,"40"-34"-3033,21-14 419,26-17-264,1 3 1,2 2-1,73-29 0,-114 53-834,-4 1-24,0 0 0,0 0-1,0 1 1,1 0 0,-1 1 0,1 0 0,0 0-1,13 1 1,-23 1-13,1 0-1,0 0 0,-1 0 1,1 0-1,-1 0 1,1 0-1,0 0 1,-1 0-1,1 1 0,0-1 1,-1 0-1,1 0 1,-1 1-1,1-1 1,-1 0-1,1 1 1,-1-1-1,1 1 0,-1-1 1,1 1-1,-1-1 1,0 1-1,1-1 1,-1 1-1,0-1 1,1 1-1,-1-1 0,0 1 1,0 0-1,1-1 1,-1 1-1,0 0 1,0-1-1,0 1 0,0-1 1,0 1-1,0 0 1,0-1-1,0 1 1,0 0-1,0-1 1,0 1-1,0 0 0,-1-1 1,1 1-1,0-1 1,0 1-1,-1-1 1,1 1-1,0 0 0,-1-1 1,1 1-1,-1 0 1,-23 36 107,23-36-105,-30 37 206,-1-3 0,-2-1 0,-2-1 1,-50 36-1,86-69-208,0 0 1,0 0 0,0 0 0,-1 0 0,1 0 0,0 0-1,0 0 1,0 0 0,0 0 0,0 0 0,-1 0-1,1 0 1,0 0 0,0 0 0,0 0 0,0 1-1,0-1 1,-1 0 0,1 0 0,0 0 0,0 0-1,0 0 1,0 0 0,0 0 0,0 0 0,0 1 0,-1-1-1,1 0 1,0 0 0,0 0 0,0 0 0,0 0-1,0 1 1,0-1 0,0 0 0,0 0 0,0 0-1,0 0 1,0 1 0,0-1 0,0 0 0,0 0-1,0 0 1,0 0 0,0 0 0,0 1 0,0-1-1,0 0 1,0 0 0,0 0 0,0 0 0,0 1 0,1-1-1,-1 0 1,0 0 0,0 0 0,0 0 0,0 0-1,0 0 1,0 0 0,0 1 0,1-1 0,-1 0-1,16 0-15,23-7-69,10-7 108,0-3 0,-1-1 0,49-28 0,-46 21 36,0 2 0,60-17 0,-107 39-55,-1-1 0,1 1 0,-1 1 0,1-1 0,0 0 0,-1 1 0,1 0 0,0 0 0,0 0 0,6 1 0,-9-1-3,-1 1 0,1-1 0,-1 0-1,1 1 1,0-1 0,-1 0 0,1 1 0,-1-1 0,1 1 0,-1-1 0,1 1 0,-1 0 0,0-1-1,1 1 1,-1-1 0,0 1 0,1 0 0,-1-1 0,0 1 0,0 0 0,1 0 0,-2 26 77,-1-20-54,0 0 0,-1 0-1,0 0 1,0-1 0,0 1 0,-1-1-1,0 0 1,0 0 0,0 0-1,-1-1 1,-10 10 0,-14 19 278,29-34-307,0 0 1,0 0-1,1 0 0,-1 0 1,0 0-1,0-1 0,1 1 1,-1 0-1,0 0 0,1 0 1,-1 0-1,0 1 0,1-1 1,-1 0-1,0 0 0,0 0 0,1 0 1,-1 0-1,0 0 0,0 0 1,1 0-1,-1 1 0,0-1 1,0 0-1,1 0 0,-1 0 1,0 0-1,0 1 0,0-1 1,1 0-1,-1 0 0,0 1 1,0-1-1,0 0 0,0 0 1,0 1-1,1-1 0,-1 0 1,0 1-1,0-1 0,0 0 1,0 0-1,0 1 0,0-1 1,0 0-1,0 1 0,0-1 1,0 0-1,0 0 0,0 1 1,0-1-1,0 0 0,-1 1 1,1-1-1,0 0 0,0 0 1,0 1-1,0-1 0,0 0 1,-1 0-1,1 1 0,0-1 1,0 0-1,0 0 0,-1 0 0,1 1 1,0-1-1,33-7-59,278-108 59,-243 91 9,-21 7 22,1 1 0,73-13 0,-115 28-28,0 0 0,0 1 0,0 0 0,0 0 0,9 1 0,-14-1 4,0 0 0,0 1-1,0-1 1,0 0 0,0 0 0,0 1 0,0-1 0,0 1 0,0-1 0,0 1 0,-1-1 0,1 1-1,0-1 1,0 1 0,-1 0 0,1 0 0,0-1 0,-1 1 0,1 0 0,0 0 0,-1 0 0,1-1-1,-1 1 1,0 0 0,1 0 0,-1 0 0,0 0 0,1 0 0,-1 0 0,0 0 0,0 0-1,0 0 1,0 0 0,0 0 0,0 0 0,0 0 0,0 0 0,-1 0 0,1 1 0,-5 13 106,1 0 0,-2-1 0,0 0 1,-1 0-1,-14 22 0,0 0 265,20-36-376,1 0 1,0 1 0,0-1 0,0 0 0,0 0 0,0 1-1,0-1 1,0 0 0,0 0 0,0 0 0,0 1 0,0-1-1,0 0 1,0 0 0,0 1 0,0-1 0,0 0 0,0 0-1,0 1 1,0-1 0,0 0 0,0 0 0,1 0 0,-1 1-1,0-1 1,0 0 0,0 0 0,0 0 0,0 1 0,1-1 0,-1 0-1,0 0 1,0 0 0,0 0 0,1 0 0,-1 1 0,0-1-1,0 0 1,0 0 0,1 0 0,-1 0 0,0 0 0,0 0-1,1 0 1,-1 0 0,0 0 0,0 0 0,1 0 0,-1 0-1,0 0 1,0 0 0,0 0 0,1 0 0,-1 0 0,0 0-1,0 0 1,1 0 0,-1 0 0,0-1 0,0 1 0,0 0-1,1 0 1,-1 0 0,41-8-22,-1-1 0,75-27 1,5-3 9,-79 29 8,0 2 0,0 1 0,54-1 0,-92 8 2,0 0 0,-1 0 0,1 0 0,0 0 0,0 1 0,-1-1 0,1 1 0,0 0 0,-1-1 0,1 1 0,-1 0 0,1 1 0,-1-1 0,1 0 0,-1 1 0,0-1 0,3 3 0,-4-2 8,1 0-1,-1 0 1,0-1 0,0 1 0,0 0 0,0 0 0,-1 0 0,1 1-1,0-1 1,-1 0 0,1 0 0,-1 0 0,0 0 0,0 0 0,0 1-1,0 3 1,-2 4 73,0-1-1,0 1 1,-1-1-1,0 1 1,-1-1-1,0 0 1,-8 12-1,-20 37 932,32-58-1005,-1 1-1,1-1 1,0 0 0,0 0-1,0 1 1,-1-1-1,1 0 1,0 0 0,0 1-1,0-1 1,0 0-1,0 1 1,0-1-1,0 0 1,0 1 0,0-1-1,0 0 1,0 1-1,0-1 1,0 0 0,0 1-1,0-1 1,0 0-1,0 0 1,0 1-1,0-1 1,0 0 0,0 1-1,1-1 1,-1 0-1,0 0 1,0 1 0,0-1-1,1 0 1,-1 0-1,0 1 1,0-1-1,0 0 1,1 0 0,-1 0-1,0 1 1,1-1-1,-1 0 1,0 0 0,0 0-1,1 0 1,-1 0-1,0 0 1,1 1 0,-1-1-1,0 0 1,1 0-1,-1 0 1,0 0-1,1 0 1,-1 0 0,0 0-1,1-1 1,27 2-24,-24-1 33,38-5-35,0-2 1,-1-1-1,44-16 1,-7 3-2149,-73 19 1345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4:26.558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50 356 5417,'-50'21'4497,"78"-40"-2588,117-69 1147,91-62-1961,-209 130-1011,62-41 98,-79 55-184,0 1 0,0 0 1,0 0-1,0 1 0,1 1 1,0 0-1,13-2 0,-23 4-10,-1 1 0,1 0 0,0 0 0,-1-1 0,1 1 0,-1 0-1,1 0 1,0 0 0,-1 0 0,1 0 0,-1 0 0,1 0 0,0 0 0,-1 0 0,1 0 0,-1 0-1,1 0 1,0 0 0,-1 1 0,1-1 0,-1 0 0,1 0 0,-1 1 0,1-1 0,-1 0 0,1 1-1,-1-1 1,1 0 0,-1 1 0,1-1 0,-1 1 0,0-1 0,1 1 0,-1-1 0,0 1 0,1-1 0,-1 1-1,0-1 1,0 1 0,1-1 0,-1 1 0,0 0 0,0-1 0,0 1 0,0-1 0,0 1 0,0 0-1,0-1 1,0 1 0,0 0 0,0-1 0,0 1 0,0 0 0,-16 32-379,14-30 394,-37 55-15,-83 93 0,68-87 312,49-58-173,-1 1-1,1 0 1,1 0 0,0 0 0,0 1 0,-3 8 0,6-16-124,1 1 0,0 0 1,0-1-1,-1 1 0,1 0 0,0 0 1,0-1-1,0 1 0,0 0 0,0-1 0,0 1 1,0 0-1,0 0 0,0-1 0,0 1 1,1 0-1,-1-1 0,0 1 0,0 0 0,1-1 1,-1 1-1,0 0 0,1-1 0,-1 1 0,0-1 1,1 1-1,0 0 0,1 0-3,0 0-1,0-1 0,0 0 1,0 1-1,-1-1 0,1 0 1,0 0-1,0 0 1,0 0-1,0 0 0,0-1 1,0 1-1,-1 0 1,1-1-1,0 0 0,2 0 1,19-8 34,0-2 1,-1 0-1,0-1 0,-1-1 1,22-18-1,29-17-17,0 7-24,2 2 0,2 4 0,1 3 0,100-27 0,-133 48-213,-43 11 204,-1 0-1,1 0 1,0 0 0,-1-1-1,1 1 1,-1 0 0,1 0-1,-1 0 1,1 0 0,-1 0 0,1 0-1,-1 0 1,1 0 0,-1 1-1,1-1 1,-1 0 0,1 0 0,-1 0-1,1 0 1,-1 1 0,1-1-1,-1 0 1,1 1 0,-1-1-1,1 0 1,-1 1 0,0-1 0,1 0-1,-1 1 1,0-1 0,1 1-1,-1-1 1,0 0 0,1 1-1,-1-1 1,0 1 0,0-1 0,0 1-1,0-1 1,1 1 0,-1 0-1,0-1 1,0 1 0,0-1 0,0 1-1,0-1 1,0 1 0,0-1-1,0 1 1,-1-1 0,1 1-1,0-1 1,0 1 0,0-1 0,0 1-1,-1 0 1,-15 30-460,14-27 433,-22 31 115,-2-2 0,-1 0 0,-56 52 1,56-60 479,0 2 1,2 0 0,1 2-1,1 1 1,-30 52-1,52-81-525,1 0 0,-1 0 0,1 0 0,-1 0 0,1 0 0,0 0 1,-1 0-1,1 0 0,0 0 0,0 0 0,0 0 0,0 0 0,0 0 0,0 0 0,0 0 0,0 0 0,0 2 0,1-3-17,-1 1 0,0-1-1,1 1 1,-1-1 0,1 0 0,-1 1 0,0-1 0,1 1 0,-1-1 0,1 0-1,-1 0 1,1 1 0,-1-1 0,1 0 0,0 0 0,-1 0 0,1 0-1,-1 1 1,1-1 0,-1 0 0,1 0 0,0 0 0,0 0 0,5-1 8,0 0 0,1 0 0,-1 0 0,11-4 0,58-24 31,135-73 0,-49 21-34,-133 68 12,51-20 28,-73 30-33,1 1-1,0 1 1,0 0 0,0 0-1,0 0 1,-1 1 0,1 0-1,0 0 1,11 2 0,-18-2 4,1 0-1,0 1 1,-1-1 0,1 0-1,0 1 1,-1-1 0,1 0-1,-1 1 1,1-1 0,0 1-1,-1-1 1,1 1 0,-1-1-1,0 1 1,1 0 0,-1-1-1,1 1 1,-1 0 0,0-1-1,1 1 1,-1 0 0,0-1-1,0 1 1,0 0 0,0 0-1,1-1 1,-1 1 0,0 0-1,0 0 1,0-1 0,0 1-1,-1 0 1,1-1 0,0 1-1,0 0 1,0 0 0,-1 0-1,-11 32 829,10-27-752,-2 4-894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4:36.066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27 1 10002,'-26'39'5726,"39"-36"-4318,15-3-71,-26 0-1223,33-1 798,45-9-1,15 0-143,-71 9-653,-9-1-56,0 1 0,0 1 1,0 1-1,0 0 0,20 4 1,-9 0 54,0-2 1,1 0-1,0-2 1,-1-1-1,47-6 0,-37 2 16,1 3 0,41 2 0,-15 2-28,1-2 0,90-12 0,-152 11-103,26-1-8,0 1 0,-1 2 0,1 1 0,35 9 0,-27-6 50,57 5 1,25-7-51,188 0 166,-142 0 74,-7 0-93,42 2 41,-66-1-22,149-18 176,-172 6-170,37-3-40,208-8 97,-180 31-247,-48-1 62,172 11-94,-98-6 154,-125-10-102,-25-2 35,57-1 0,27-8 23,139-3 53,-258 9-87,-16-2-20,0 0-1,0 0 1,0 0-1,0 0 1,0 0 0,0 0-1,1 0 1,-1 0-1,0 0 1,0 0-1,0 0 1,0-1-1,0 1 1,0 0-1,0 0 1,0 0-1,1 0 1,-1 0 0,0 0-1,0 0 1,0 0-1,0-1 1,0 1-1,0 0 1,0 0-1,0 0 1,0 0-1,0 0 1,0 0-1,0-1 1,0 1 0,0 0-1,0 0 1,0 0-1,0 0 1,0 0-1,0-1 1,0 1-1,0 0 1,0 0-1,0 0 1,0 0-1,0 0 1,0 0 0,0 0-1,0-1 1,-1 1-1,1 0 1,0 0-1,0 0 1,0 0-1,0 0 1,0 0-1,0 0 1,0 0-1,-1-1 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4:37.174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 8442,'3'5'7939,"30"9"-6235,0-6-984,0-1-1,0-2 1,0-1 0,53-2-1,386-25 2829,-58 0-2631,-123 27-428,-74 0-2105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4:49.368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61 44 10610,'-42'10'2163,"24"-6"-747,29-8 1285,6 1-1899,-1 1 0,0 1-1,0 0 1,0 1 0,18 2 0,32-1 371,319-16 1530,-135-2-1980,-19 0-229,-149 19-276,92 14 0,-120-10-193,155 7 33,-11 0 55,-81-7 5,145-10 0,55 2-29,212 13-61,-310-12 7,218 26 0,-289-19-16,153-14 0,-170 2-19,11-1 35,214 1 28,-135 7-52,-129-4-1,92 11 1,40-3-115,-74-5 118,-59 4 44,-33 0-60,0-2-1,-1-3 1,1-2 0,75-14 0,107-16 189,-152 29-216,104 8 0,-32 1 4,-102-7 46,63-11 0,-84 7-8,0 1 0,1 2 0,-1 2 0,70 7 0,-46 1-61,0-3 0,92-6 0,-106 0 126,-6 1-15,31-2-56,1 3-1,84 12 1,-98-10 35,-46-2-11,1 0-1,-1 1 1,13 2-1,8 1-46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4:50.803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87 0 11370,'-82'35'3392,"82"-35"-3356,-1 0 1,1 0-1,0 0 1,0 0 0,0 0-1,0 0 1,-1 0-1,1 0 1,0 0-1,0 0 1,0 0-1,0 1 1,0-1 0,-1 0-1,1 0 1,0 0-1,0 0 1,0 0-1,0 0 1,0 0-1,-1 0 1,1 0-1,0 1 1,0-1 0,0 0-1,0 0 1,0 0-1,0 0 1,0 0-1,0 0 1,0 1-1,0-1 1,0 0 0,-1 0-1,1 0 1,0 0-1,0 1 1,0-1-1,0 0 1,0 0-1,0 0 1,0 0-1,0 1 1,0-1 0,1 0-1,-1 0 1,0 0-1,0 0 1,0 0-1,0 1 1,0-1-1,11 4 1030,19 0 69,-27-3-934,85 4 1298,1-4 0,105-11 0,-138 6-1120,104 0-122,-74 4-177,49 5-5,-19 1 158,-48-8 289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4:52.140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7 16 11707,'-1'0'94,"1"-1"1,0 1 0,-1 0-1,1 0 1,0 0 0,-1 0-1,1-1 1,0 1 0,0 0-1,-1 0 1,1-1 0,0 1 0,0 0-1,-1 0 1,1-1 0,0 1-1,0 0 1,0-1 0,0 1-1,-1 0 1,1-1 0,0 1 0,0 0-1,0-1 1,0 1 0,0 0-1,0-1 1,0 1 0,0-1-1,0 1 1,0 0 0,0-1 0,0 1-1,0 0 1,0-1 0,1 1-1,14-4 1721,49 7-632,-22 0 25,163-1 1645,301 13-165,-412-6-2368,7 1-59,1-4-1,118-8 1,-197 2-1260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30:3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5 312 11266,'2'0'5810,"-2"-9"-697,-2-1-2417,-1-16-983,1-8-409,2-7-896,0-11-360,2 5-792,0 1-496,1 16-1329,2 13-480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30:3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15059,'112'65'6034,"-115"-80"-3666,-2-9-824,1-8-679,4-6-241,2-11-712,1 1-360,4 7-1345,-4 7-831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4.83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1 226 14179,'6'39'9306,"-6"-52"-7426,5-9-255,3-21-753,9-4-328,-3-3-944,3 4-584,-3 17-1465,2 18-735</inkml:trace>
  <inkml:trace contextRef="#ctx0" brushRef="#br0" timeOffset="1">412 207 13755,'-8'44'5825,"13"-54"-3024,-3-3-633,-2-13-847,-2-3-361,-5-15-824,-6-2-568,0 6-1233,0-3-743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30:3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 13635,'-4'-5'11098,"32"-8"-9889,60-8-289,-36 19-712,-2 4-192,-6 1-752,-8 2-777,-15 0-5200</inkml:trace>
  <inkml:trace contextRef="#ctx0" brushRef="#br0" timeOffset="1">23 217 16660,'21'-2'6177,"33"-6"-5257,3 0-72,1 3-1040,-1 2-1024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30:3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5 312 11266,'2'0'5810,"-2"-9"-697,-2-1-2417,-1-16-983,1-8-409,2-7-896,0-11-360,2 5-792,0 1-496,1 16-1329,2 13-480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30:3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15059,'112'65'6034,"-115"-80"-3666,-2-9-824,1-8-679,4-6-241,2-11-712,1 1-360,4 7-1345,-4 7-831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30:35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42 13635,'-4'-5'11098,"32"-8"-9889,60-8-289,-36 19-712,-2 4-192,-6 1-752,-8 2-777,-15 0-5200</inkml:trace>
  <inkml:trace contextRef="#ctx0" brushRef="#br0" timeOffset="1">23 217 16660,'21'-2'6177,"33"-6"-5257,3 0-72,1 3-1040,-1 2-1024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0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89 211 11274,'-11'-13'1027,"10"12"-724,-1-1 0,0 0 0,1 0 0,-1 0 0,1 0-1,0 0 1,-1 0 0,1 0 0,0 0 0,-1-4 0,2 5-98,0-1 0,1 0 0,-1 1 0,0-1 0,1 1 0,-1-1 0,1 1 0,-1-1 0,1 1 0,0-1 0,-1 1 0,1 0 0,0-1 0,0 1 0,0 0 0,0 0 0,0-1 0,0 1 0,1 0 0,0-1 0,45-38 2490,-27 23-1972,-1-1 0,28-31 1,-40 35-442,-7 14-272,0 0 0,0-1 0,0 1-1,0 0 1,0 0 0,0 0-1,0-1 1,0 1 0,0 0-1,0 0 1,0 0 0,0 0-1,0-1 1,-1 1 0,1 0-1,0 0 1,0 0 0,0 0 0,0-1-1,0 1 1,-1 0 0,1 0-1,0 0 1,0 0 0,0 0-1,0 0 1,-1 0 0,1-1-1,0 1 1,0 0 0,0 0-1,-1 0 1,1 0 0,0 0 0,0 0-1,0 0 1,-1 0 0,1 0-1,-4 1 58,1-1 0,0 1 0,-1 0-1,1 0 1,0 0 0,0 0 0,-1 1-1,-3 1 1,-5 4-16,1 1 0,-1 0 0,1 0 0,0 1 0,1 1 0,0-1 0,0 2 0,1-1 0,1 1 0,0 1-1,-13 22 1,14-18-42,-1 1-1,2-1 0,0 1 0,1 0 0,1 1 0,0-1 0,2 1 0,-2 35 0,4-49-5,0 0-1,0 0 0,1 0 0,-1 0 1,1 0-1,0-1 0,0 1 1,0 0-1,1 0 0,2 6 0,-3-9-1,0 0-1,0 1 1,0-1-1,0 0 0,1 0 1,-1 0-1,0 0 1,1 0-1,-1 0 0,0 0 1,1 0-1,0-1 1,-1 1-1,1 0 1,-1-1-1,1 1 0,0-1 1,-1 0-1,1 0 1,-1 1-1,1-1 0,0 0 1,0 0-1,-1-1 1,1 1-1,2-1 0,8-1-24,1-2-1,-1 0 0,0 0 0,-1-1 0,1 0 0,-1-1 0,0-1 1,12-8-1,-18 12-8,0-1 1,0 1-1,-1-1 1,1 0-1,-1 0 1,0-1-1,0 1 1,-1-1-1,1 0 1,-1 0-1,0 0 1,0 0-1,-1-1 1,1 1-1,-1-1 1,-1 1-1,1-1 1,-1 0-1,2-11 1,-4 14-161,2 3 96,-1-1 0,0 1-1,0-1 1,0 0 0,0 1 0,0-1 0,0 1 0,0-1 0,0 0 0,0 1-1,0-1 1,0 1 0,0-1 0,0 0 0,-1 1 0,1-1 0,0 1 0,0-1 0,-1 1-1,1-1 1,0 1 0,-1-1 0,1 1 0,0-1 0,-1 1 0,1-1 0,-1 1-1,1 0 1,-1-1 0,1 1 0,-1 0 0,0-1 0,-1 5-2356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0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121 226 10202,'-8'12'882,"5"-8"-510,0 1 0,0-1 0,1 0 0,0 1 1,-1-1-1,0 6 0,2-10-321,1 1 0,0-1 0,0 1 0,0-1 0,0 1 0,0-1 0,0 1 0,0-1 0,0 1 0,0-1 0,0 0 0,1 1 0,-1-1 0,0 1 0,0-1 0,0 1 0,0-1 0,1 0-1,-1 1 1,0-1 0,0 1 0,1-1 0,-1 0 0,0 1 0,1-1 0,0 1 0,19 2 1477,69-13 672,-79 8-2034,0 0-1,0-1 0,-1 0 1,1 0-1,-1-1 1,16-8-1,-24 11-130,0 1 0,0-1 0,0 0 0,-1 0 1,1 1-1,0-1 0,0 0 0,0 0 0,-1 0 0,1 0 0,-1 0 1,1 0-1,0 0 0,-1 0 0,0 0 0,1 0 0,-1 0 0,0-1 1,1 1-1,-1 0 0,0 0 0,0 0 0,0 0 0,0 0 0,0-1 1,0 1-1,0 0 0,-1 0 0,1 0 0,0 0 0,-1 0 0,1 0 1,-1-2-1,-1-1 108,0 1 0,-1-1 0,1 1 0,-1 0 0,1 0 0,-1 0 0,0 0 0,0 0 0,-4-2-1,-20-13 696,-1 2 0,0 2 0,-37-15-1,-20-9 404,83 37-1203,0 0 1,0 0-1,0 0 0,0 0 1,0 0-1,0-1 0,0 1 0,0 0 1,0-1-1,0 0 0,1 1 1,-1-1-1,0 0 0,1 0 1,0 0-1,0 0 0,-1 0 0,1 0 1,0 0-1,0-1 0,0-3 1,1 5-29,0 1 1,0-1-1,0 0 0,1 0 1,-1 0-1,0 1 1,1-1-1,-1 0 1,0 0-1,1 1 1,-1-1-1,1 0 1,-1 1-1,1-1 1,0 1-1,-1-1 0,1 0 1,-1 1-1,1-1 1,0 1-1,1-1 1,1 0-16,0-1 0,0 1 1,1 0-1,-1 0 0,0 0 0,1 1 1,4-1-1,13 0-563,-1 1-1,1 1 1,-1 0-1,1 2 1,-1 1-1,22 6 1,6 4-2354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0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150 210 11466,'-8'23'1987,"-3"4"-590,1 1-1,1 1 1,-5 35-1,12-55-1291,1 1-1,1 0 1,0 0-1,0-1 0,1 1 1,0 0-1,1 0 1,0-1-1,0 1 1,1-1-1,1 0 1,-1 0-1,10 17 1,-3-12 8,0-1 1,0 0 0,1 0 0,1-1 0,0 0-1,1-1 1,0-1 0,1 0 0,0-1-1,1 0 1,-1-1 0,2 0 0,-1-2-1,1 0 1,0 0 0,22 4 0,0-3-66,-1 0 0,1-3 0,1-1 0,-1-2 1,0-1-1,45-7 0,-65 5-46,-1-1 1,0-1-1,0 0 1,0-1-1,-1-1 1,0-1-1,0 0 1,0-1-1,27-19 1,-32 19-18,-1-1 1,1-1-1,-2 0 0,0 0 1,0 0-1,0-1 1,-2-1-1,1 1 1,-1-1-1,-1 0 1,0-1-1,-1 0 1,4-15-1,-5 14 22,-1 0 0,0 0 0,-1 0 0,-1-1 0,0 1 0,-1-1 0,0 1 0,-1-1 0,-1 1 0,0 0-1,-1 0 1,-1 0 0,0 0 0,-1 0 0,0 1 0,-1 0 0,-1 0 0,0 0 0,-10-13 0,4 10 38,0 1 0,-1 1 0,0 0-1,-1 1 1,-1 0 0,0 1 0,0 1 0,-1 1 0,-1 0 0,0 1 0,0 1 0,-1 1 0,0 0 0,0 2-1,0 0 1,-28-3 0,15 5 8,-1 1 0,1 2-1,-1 1 1,1 1-1,0 2 1,0 2 0,0 0-1,0 2 1,-43 18-1,38-12-30,-62 34 0,88-42-116,0 0 1,1 2 0,0-1-1,0 1 1,1 0 0,0 1 0,0 0-1,1 1 1,0 0 0,-6 11 0,-10 37-1326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0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10666,'1'0'5144,"4"7"-3558,-4-5-1394,-1 0 1,0 0 0,0 0 0,0 0-1,0 0 1,0 0 0,0 0-1,0 0 1,0 1 0,-1-1 0,1 0-1,-1 0 1,0 0 0,-1 3 0,-3 9 423,-8 34 687,6-27-965,1 0 0,1 1 0,1-1 1,0 1-1,2 0 0,1 30 0,1-48-293,0 0 0,0-1 0,1 1 0,0-1-1,0 1 1,0-1 0,0 1 0,0-1 0,1 1 0,-1-1 0,1 0-1,0 0 1,0 0 0,0 0 0,1 0 0,-1 0 0,1-1-1,-1 1 1,5 2 0,-4-3-19,-1-1 1,1 0-1,0 0 0,0 0 0,0 0 1,0 0-1,0-1 0,0 1 0,1-1 1,-1 0-1,0 0 0,0 0 0,0 0 0,0-1 1,0 1-1,0-1 0,0 0 0,0 0 1,0 0-1,0 0 0,0 0 0,4-4 1,6-2 4,-1-2 1,0 1-1,-1-2 1,0 0 0,0 0-1,-1-1 1,-1 0 0,0 0-1,0-1 1,-1-1 0,-1 1-1,0-1 1,0 0-1,-1-1 1,-1 0 0,-1 0-1,4-17 1,-8-6-475,0 36 323,0-1 0,0 1-1,0 0 1,-1 0 0,1-1 0,0 1 0,-1 0 0,1 0 0,-1 0 0,0-1 0,1 1-1,-1 0 1,0 0 0,0 0 0,1 0 0,-1 0 0,0 1 0,0-1 0,0 0 0,0 0-1,0 0 1,0 1 0,-1-1 0,-1 0 0,-8 1-2729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07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21 232 12971,'-5'13'1159,"1"1"1,0 0 0,-4 25-1,9-38-1091,-1 0 0,0 0-1,1 0 1,-1 0 0,1 0 0,-1 0-1,1-1 1,0 1 0,-1 0 0,1 0-1,0-1 1,-1 1 0,1 0 0,0-1-1,0 1 1,0-1 0,0 1-1,-1-1 1,1 0 0,0 1 0,0-1-1,0 0 1,0 1 0,0-1 0,0 0-1,0 0 1,0 0 0,0 0 0,0 0-1,0 0 1,0 0 0,0 0 0,0 0-1,0-1 1,2 1 0,38-8 1076,-41 8-1127,10-3 123,0 0 0,-1-1 0,0 0 1,0 0-1,0-1 0,0 0 0,-1-1 1,0 1-1,11-11 0,-17 14-85,1-1-1,-1 1 1,0-1 0,0 1-1,0-1 1,0 0-1,0 0 1,-1 1 0,1-1-1,-1-1 1,0 1-1,0 0 1,0 0 0,0 0-1,-1 0 1,1-1-1,-1 1 1,0 0 0,0-1-1,0 1 1,0 0-1,0-1 1,-1 1 0,1 0-1,-1 0 1,0-1 0,0 1-1,-1 0 1,1 0-1,0 0 1,-4-4 0,-6-8 457,-1 1 1,0 1 0,-1 0 0,-24-18 0,-4-5 450,40 35-945,0 1-1,0-1 1,0 0 0,1 0-1,-1 0 1,0 0 0,0 1-1,1-1 1,-1 0 0,0 0-1,1 0 1,-1-1 0,1 1-1,0 0 1,-1 0 0,1 0-1,0 0 1,-1 0 0,1 0 0,0-3-1,1 3-16,-1 1-1,0-1 1,1 0-1,-1 0 0,1 1 1,-1-1-1,1 0 1,0 1-1,-1-1 1,1 0-1,0 1 1,-1-1-1,1 1 1,0-1-1,0 1 0,-1 0 1,1-1-1,0 1 1,0 0-1,1-1 1,6-1-148,1 1 1,-1-1-1,0 2 0,13-1 1,33 5-1325,-1 7-643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08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4 311 12091,'-2'3'5208,"1"0"-2295,10-10 2479,26-31-4189,-5 5-224,49-70 0,0-32 963,-65 192-1788,2 11-1396,30 79 0,-17-61-2035,-18-48 334</inkml:trace>
  <inkml:trace contextRef="#ctx0" brushRef="#br0" timeOffset="1">6 316 13115,'-2'-6'8954,"10"6"-7138,-8-2-440,31 0-1032,71-4-256,-24-1-1040,2 1-824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5.18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79 51 14651,'-78'-50'5833,"107"61"-3504,10-3-497,21 7-335,7-4-361,-7-1-800,-1 5-248,-27-9-640,-11 1-504,0 2-1257,-13-7-560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0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42 263 14187,'-39'46'5156,"39"-46"-5111,0 0 0,0 0 0,0-1 0,0 1 1,0 0-1,0 0 0,1 0 0,-1 0 0,0 0 1,0 0-1,0 0 0,0 0 0,0 0 0,0 0 0,0 0 1,-1-1-1,1 1 0,0 0 0,0 0 0,0 0 0,0 0 1,0 0-1,0 0 0,0 0 0,0 0 0,0 0 0,0 0 1,0 0-1,0 0 0,0 0 0,0-1 0,0 1 0,0 0 1,0 0-1,0 0 0,0 0 0,-1 0 0,1 0 0,0 0 1,0 0-1,0 0 0,0 0 0,0 0 0,0 0 0,0 0 1,0 0-1,0 0 0,0 0 0,0 0 0,-1 0 0,1 0 1,0 0-1,0 0 0,0 0 0,0 0 0,0 0 1,0 0-1,0 0 0,0 0 0,0 0 0,0 0 0,0 0 1,0 0-1,0 1 0,-1-1 0,1 0 0,0 0 0,0 0 1,0 0-1,0-13 1429,5-15-212,1 3-525,-2 9-405,0-1-1,1 1 1,1 0-1,0 1 1,15-26-1,-21 41-321,1-1 0,0 0-1,0 0 1,0 0-1,0 1 1,0-1 0,0 1-1,0-1 1,0 0-1,0 1 1,0 0 0,1-1-1,-1 1 1,0 0 0,0-1-1,0 1 1,0 0-1,1 0 1,-1 0 0,0 0-1,0 0 1,0 0 0,1 1-1,-1-1 1,0 0-1,0 0 1,0 1 0,0-1-1,0 1 1,0-1-1,0 1 1,0 0 0,0-1-1,0 1 1,0 0 0,0 0-1,0-1 1,0 1-1,1 1 1,6 6-10,0 0 1,0 0-1,7 10 0,-11-12 13,18 23-10,-18-22-9,0 0-1,1-1 1,-1 1-1,2-1 1,-1 0-1,1-1 1,-1 1 0,2-1-1,-1 0 1,11 6-1,-16-11 9,0 0 1,-1 0-1,1 0 0,-1 1 0,1-1 0,-1 0 1,1-1-1,0 1 0,-1 0 0,1 0 1,-1 0-1,1 0 0,0 0 0,-1 0 0,1-1 1,-1 1-1,1 0 0,-1-1 0,1 1 1,-1 0-1,1-1 0,-1 1 0,1 0 0,-1-1 1,0 1-1,1-1 0,-1 1 0,0-1 1,1 1-1,-1-1 0,0 1 0,1-1 0,-1 1 1,0-1-1,0 1 0,1-2 0,5-24 199,-6 25-195,3-36 520,-2 0 0,-6-68-1,3 77-379,2 27-174,0 0-1,0 0 1,-1 0-1,1 1 1,0-1-1,0 0 1,0 0-1,0 0 1,0 1-1,0-1 1,0 0-1,0 0 1,0 0-1,0 0 1,1 1-1,-1-1 0,0 0 1,1 0-1,-1 1 1,0-1-1,1 0 1,-1 0-1,1 1 1,-1-1-1,1 0 1,-1 1-1,1-1 1,-1 1-1,1-1 1,1 0-1,0 1-234,0 0 0,1 1 0,-1-1 0,0 1 0,0 0 0,0 0 1,0-1-1,0 1 0,0 0 0,0 1 0,2 1 0,26 15-2755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09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13971,'4'5'599,"31"29"2431,-23-27-1326,-12-7-1637,0 0 0,1 0-1,-1-1 1,0 1 0,0 0 0,0 0-1,1 0 1,-1-1 0,0 1 0,0 0 0,0 0-1,1 0 1,-1-1 0,0 1 0,0 0 0,0 0-1,0-1 1,0 1 0,0 0 0,0-1-1,0 1 1,0 0 0,0 0 0,0-1 0,0 1-1,0 0 1,0 0 0,0-1 0,0 1 0,0 0-1,0-1 1,0 1 0,0 0 0,0 0-1,0-1 1,0 1 0,-1 0 0,1 0 0,0-1-1,-34-183 8213,34 184-8262,0-1-1,0 1 1,0-1-1,0 1 0,-1 0 1,1-1-1,0 1 1,0-1-1,0 1 0,0-1 1,0 1-1,0-1 1,0 1-1,0-1 0,0 1 1,0-1-1,1 1 1,-1 0-1,0-1 0,0 1 1,0-1-1,1 1 1,-1-1-1,0 1 0,0 0 1,1-1-1,-1 1 1,0 0-1,1-1 0,-1 1 1,0 0-1,1-1 1,-1 1-1,0 0 0,1 0 1,-1-1-1,1 1 0,22 3 134,-16 1-151,1-1-1,0 1 0,-1 1 0,9 6 1,-1 1 6,12 8-5,-2 1 0,-1 1 1,-1 1-1,35 45 0,-57-66 0,0-1 0,1 1 0,-1 0 1,0 0-1,-1 0 0,1 1 0,0-1 0,0 0 0,-1 0 0,0 0 0,1 0 0,-1 1 0,0-1 0,0 0 0,0 0 0,0 0 0,0 1 0,-1-1 0,1 0 1,-1 0-1,0 3 0,-1-1 2,0-1 1,0 0-1,0 0 1,-1 0-1,1 0 1,-1 0-1,0 0 1,1-1-1,-1 1 1,0-1-1,-6 3 1,0 1 10,-1-2 0,0 1 1,0-1-1,0-1 0,-1 1 0,1-2 0,-22 3 1,25-4-19,-1-1 1,0 0 0,1-1 0,-1 0 0,0 0 0,-8-2-1,15 2-13,0 1 0,1 0 0,-1 0 0,0 0 0,0 0 1,1-1-1,-1 1 0,0 0 0,1-1 0,-1 1 0,1 0 0,-1-1 0,0 1 0,1-1 0,-1 1 0,1-1 0,-1 1 0,1-1 0,-1 0 0,0 0 0,8-9-543,28-4-582,23-1-936,0 4 1,92-8 0,-116 18 2032,-1 0 0,1 2 1,-1 2-1,1 1 0,-1 1 0,33 11 1,-64-16 152,1 1 0,-1-1 0,0 1 0,0 0 1,0-1-1,-1 1 0,1 0 0,0 0 0,0 1 0,0-1 0,-1 0 0,1 0 1,0 1-1,-1-1 0,1 1 0,1 3 0,-2-4-36,-1 0 0,0 0 0,0 1 1,-1-1-1,1 0 0,0 0 0,0 0 0,0 0 0,-1 1 0,1-1 0,-1 0 0,1 0 1,-1 0-1,1 0 0,-1 0 0,0 0 0,1 0 0,-1 0 0,0 0 0,0 0 0,0-1 1,1 1-1,-1 0 0,0 0 0,0-1 0,0 1 0,0-1 0,-2 2 0,-7 4 199,0-1 0,-1 1-1,0-1 1,0-1 0,-1 0 0,1-1-1,-1 0 1,1-1 0,-1 0-1,0 0 1,0-2 0,0 1-1,0-2 1,0 1 0,0-2 0,-17-3-1,25 4-218,-1-1 1,0 0-1,1 0 0,0 0 0,-1 0 0,1-1 1,0 1-1,0-1 0,1 0 0,-1 0 0,1-1 0,-1 1 1,1-1-1,0 1 0,0-1 0,-4-8 0,5 9-44,1 0 0,0-1 0,0 1 1,0 0-1,0-1 0,1 1 0,-1-1 0,1 1 0,0-1 0,0 1 0,0-1 0,1 1 0,-1-1 0,1 1 0,0 0 0,0-1 1,0 1-1,0 0 0,0-1 0,1 1 0,-1 0 0,1 0 0,0 0 0,3-3 0,-1 1-52,0 0-1,1 1 0,0-1 1,0 1-1,0 0 1,0 0-1,1 0 1,-1 1-1,1 0 0,0 0 1,0 1-1,0-1 1,1 1-1,-1 1 0,9-2 1,-3 1-378,-1 1-1,0 0 1,1 1 0,-1 0-1,1 1 1,-1 1 0,23 5 0,23 12-2909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0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13683,'47'11'6362,"-2"-9"-3564,-31-3-2675,1-1 0,-1 0 0,0-1 0,0-1 0,-1 0 0,1-1-1,20-10 1,-29 13-116,-1 0 0,0-1 0,0 1 0,0-1-1,-1 0 1,1 0 0,0 0 0,-1 0-1,0-1 1,0 1 0,0-1 0,3-5 0,-5 7 7,0 0 1,-1 0 0,1 0 0,0 0 0,-1 0 0,0 0 0,0 0-1,1 0 1,-1 0 0,0 0 0,0 0 0,-1-1 0,1 1-1,0 0 1,-1 0 0,0 0 0,1 0 0,-1 0 0,0 0-1,0 0 1,0 1 0,0-1 0,0 0 0,0 0 0,-1 1-1,1-1 1,0 1 0,-1-1 0,-2-1 0,-13-11 401,0 1 1,0 1 0,-1 1-1,-36-16 1,29 14 305,-36-23 0,59 36-702,1-1 0,0 0 0,0 1 0,0-1 0,0 0-1,1 1 1,-1-1 0,0 0 0,0 0 0,0 0 0,1 0-1,-1 0 1,0 0 0,1 0 0,-1 0 0,1 0 0,-1 0-1,1-1 1,0 1-23,0 1 1,0-1-1,1 1 0,-1-1 0,0 1 0,0 0 1,1-1-1,-1 1 0,1-1 0,-1 1 0,0 0 1,1-1-1,-1 1 0,1 0 0,-1 0 0,1-1 1,-1 1-1,1 0 0,-1 0 0,1 0 0,-1 0 0,1 0 1,-1-1-1,1 1 0,-1 0 0,2 0 0,45 1-1241,-1 6-863,12 2-709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0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211 316 13507,'115'48'5801,"-117"-59"-3336,1-2-145,-7-5-752,4-5-487,-4-8-545,-5-6-336,5-7-1096,-5 0-593,-13 5-1127,-5 4-329</inkml:trace>
  <inkml:trace contextRef="#ctx0" brushRef="#br0" timeOffset="1">1 0 10274,'15'2'4881,"27"4"-1408,18 6-1161,3-3-447,4 1-433,-7 0-824,-8-4-232,0 4-904,-5-3-688,-8 3-2649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1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13611,'12'-7'7657,"7"-15"-6531,-15 16-232,189-262 5198,-187 259-5903,5-10 155,1-1 83,-12 20-417,0 0 0,0 0 0,0 0 0,0 1 0,0-1 0,0 0 0,1 0 0,-1 0 0,0 0 0,0 0 0,0 0 0,0 0-1,0 0 1,0 0 0,0 1 0,0-1 0,1 0 0,-1 0 0,0 0 0,0 0 0,0 0 0,0 0 0,0 0 0,0 0 0,1 0 0,-1 0 0,0 0 0,0 0 0,0 0 0,0 0 0,0 0 0,0 0 0,1 0 0,-1 0 0,0 0 0,0 0 0,0 0-1,0 0 1,0-1 0,0 1 0,1 0 0,-1 0 0,0 0 0,0 0 0,0 0 0,0 0 0,0 0 0,0 0 0,0 0 0,0-1 0,0 1 0,0 0 0,1 40-215,0-1 1,9 49-1,-6-70-284,0 0 0,2-1 0,-1 1 0,2-1 0,1 0 0,0 0 0,11 16 0,16 13-2401,-2-8-310</inkml:trace>
  <inkml:trace contextRef="#ctx0" brushRef="#br0" timeOffset="1">100 279 14995,'0'-6'6794,"-5"2"-3746,15 3-1263,17-3-505,17 6-968,12-4-352,12 6-904,-3 2-769,-5-1-1895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1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251 327 14427,'39'33'6153,"-39"-53"-3224,-2-1-953,2-6-663,0-3-569,-3 1-1096,0-7-432,-10-1-1113,-3 0-535,-5 3-1073</inkml:trace>
  <inkml:trace contextRef="#ctx0" brushRef="#br0" timeOffset="1">1 1 11955,'24'3'5505,"12"2"-3017,11 1-631,8-2-185,-3 4-864,2 2-264,3 3-472,-8-2-456,-1-1-1328,-2-4-577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1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12283,'101'26'5417,"-111"13"-2465,3 1-679,7-2-473,9-4-439,20-16-561,10-4-8,8-22-16,8-11-72,-6-17-264,-8-8-48,-17 7-344,-16-4-440,-19 12-872,1 9-584,2 16-1417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1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12099,'0'10'914,"2"26"2140,-1-35-2926,-1 1 0,1-1 0,0 1 0,-1-1 0,1 1 0,0-1 1,0 0-1,0 1 0,0-1 0,0 0 0,1 0 0,-1 0 0,0 0 0,1 0 1,-1 0-1,0 0 0,1 0 0,-1-1 0,1 1 0,2 1 0,10 1 275,0 0 1,0 0-1,0-1 0,0-1 0,1-1 0,-1 0 0,0 0 0,26-6 1,-6 0 110,0-2 0,45-17 0,-74 23-430,6-2 101,0 0-1,-1 0 0,18-11 1,-27 14-144,1 0 0,-1 0 0,1 0 0,-1 0 0,1 0 0,-1 0 0,0-1 0,1 1 0,-1-1 0,0 1 0,0 0 1,0-1-1,0 0 0,0 1 0,0-1 0,-1 0 0,1 1 0,0-1 0,-1 0 0,1 0 0,-1 1 0,0-1 0,0 0 0,0 0 0,0 0 1,0 0-1,0 0 0,0 1 0,0-1 0,-1-2 0,-4-5 158,0 0 0,0 1 1,-1 0-1,0 0 0,-1 0 0,1 1 1,-1 0-1,-1 1 0,1-1 0,-10-5 1,-22-22 747,37 33-918,1 1-1,0-1 1,0 0-1,0 0 0,0 0 1,1 0-1,-1 0 1,0 0-1,0-1 1,0 1-1,1 0 0,-1 0 1,1 0-1,-1-1 1,1 1-1,0 0 1,-1-1-1,1 1 1,0 0-1,0-1 0,0 1 1,0-1-1,0 0 1,0 0-16,1 1-1,0 0 1,0 0 0,0 0 0,-1 0 0,1 0 0,0 0 0,0 1 0,0-1-1,0 0 1,0 0 0,1 1 0,-1-1 0,0 0 0,0 1 0,0-1 0,1 1-1,-1 0 1,1-1 0,7-1-131,0 1 0,0-1 0,0 2 0,1-1 0,12 2 0,-9 1-919,-1 0-1,1 1 1,13 5-1,-10-1-4290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3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 14411,'-8'0'5585,"0"0"-3904,12 0 799,39-2-1392,116 1-279,-35 1-41,4 0-176,-6 0-120,-21 0-232,-27 0-16,-25 6-224,-13-1-328,-28 0-584,-5-5-392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3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12715,'4'11'11384,"17"0"-6954,-5-5-4537,27 12 454,5 1 34,89 49-1,-136-68-377,1 1-1,-1 0 0,1 0 0,-1 0 1,1 0-1,-1 0 0,0 0 0,1 0 1,-1 0-1,0 1 0,0-1 0,0 0 1,0 1-1,0-1 0,0 1 0,-1-1 1,1 1-1,0-1 0,-1 1 0,1 0 1,-1-1-1,0 1 0,1 0 0,-1-1 1,0 4-1,-1-2 4,0 0 1,-1 0-1,1 0 0,-1 1 1,0-1-1,0-1 0,0 1 1,0 0-1,0 0 1,-1-1-1,1 0 0,-4 3 1,-11 12 137,-2-1 1,0-1-1,-1-1 1,0-1-1,-1-1 1,0 0 0,-1-2-1,-1 0 1,-35 10-1,23-17-2927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5.78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10538,'0'5'8169,"0"26"-6582,0-19-1403,0 14 86,1 1 0,1-1 1,1 0-1,8 27 0,-9-45-217,0-1-1,0 0 0,1 0 1,1-1-1,-1 1 1,1-1-1,0 1 1,0-1-1,6 6 1,-7-9-34,0 0 0,0-1 0,1 1 0,-1-1 0,0 0 0,1 0 0,0 0 0,0 0 0,-1 0 0,1-1 0,0 0 0,0 0 0,0 0 0,0 0 0,1-1 0,-1 1 0,7-1 0,-8 0-4,1-1 1,-1 1 0,0-1 0,0 1 0,0-1 0,1 0 0,-1 0 0,0 0 0,0-1 0,0 1 0,0-1 0,-1 0 0,6-4-1,25-32 124,-15 14-80,-7 9-16,6-7 10,-16 22-53,0-1 0,-1 1 0,1 0 0,-1 0 0,1-1 0,0 1 0,-1 0 0,1 0 0,0 0 0,-1 0 0,1 0 0,0 0 0,-1 0 0,1 0 0,0 0 0,-1 0 0,1 0 0,0 0 0,-1 0 0,1 1 0,0-1 0,-1 0 0,1 0 1,-1 1-1,1-1 0,-1 0 0,1 1 0,0-1 0,-1 1 0,1-1 0,-1 1 0,0-1 0,1 1 0,-1-1 0,1 1 0,-1-1 0,1 2 0,14 25-9,-12-20 14,0-1 0,0 0 0,1-1 0,-1 1 0,1 0 0,6 5 0,-9-11-4,0 1 0,0 0-1,0 0 1,0-1 0,0 1-1,0 0 1,0-1 0,0 1 0,1-1-1,-1 0 1,0 1 0,0-1-1,1 0 1,-1 0 0,0 0 0,0 0-1,1 0 1,-1 0 0,0 0-1,0 0 1,1 0 0,-1-1 0,0 1-1,0 0 1,1-1 0,-1 1-1,0-1 1,0 1 0,0-1 0,0 0-1,0 0 1,0 1 0,0-1-1,0 0 1,0 0 0,0 0 0,1-2-1,3-2 3,0-1 0,-1 0 0,1 0 0,-1 0 0,-1-1 0,1 1 0,-1-1 0,0 0 0,-1 0 0,0 0 0,0 0 0,2-11 0,-2 2 38,-1 0 0,0 0-1,-1-1 1,-3-26 0,3 31-186,3 11-375,8 12-1389,-10-10 1761,15 20-4948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148 552 10474,'6'-8'3610,"60"-68"-1575,-42 51-1633,-1-1 1,-2-1 0,34-56 0,-43 60 7,0-1-1,-2 0 1,12-42-1,-18 55-165,-2 0-1,1-1 1,-2 0-1,1 1 0,-2-1 1,1 0-1,-2 1 1,0-1-1,0 0 1,-4-13-1,5 23-189,0 1 0,0 0 1,0 0-1,0 0 0,-1-1 0,1 1 1,0 0-1,-1 0 0,1 0 0,-1 0 1,0 0-1,1-1 0,-1 1 0,0 0 0,1 1 1,-1-1-1,0 0 0,0 0 0,0 0 1,0 0-1,0 1 0,0-1 0,0 0 0,0 1 1,0-1-1,0 1 0,0-1 0,-1 1 1,1 0-1,0-1 0,0 1 0,0 0 0,-1 0 1,1 0-1,-2 0 0,1 1 5,-1 0 0,1 0 0,0 0 1,-1 0-1,1 1 0,0-1 0,0 1 0,0 0 0,0 0 0,0-1 0,1 1 1,-1 0-1,0 1 0,1-1 0,-2 2 0,-5 11 4,0 0 0,1 0 1,1 1-1,0 0 0,1 0 0,-3 17 1,-10 103-479,14-98 296,-16 196-946,-16 129-610,36-359 1671,-4 19-64,0 1-1,-11 29 1,14-48 128,-1 0 1,-1 0-1,1 0 0,-1 0 0,0 0 1,0 0-1,0-1 0,0 1 0,-1-1 0,0 0 1,0 0-1,0 0 0,-1-1 0,-7 6 1,10-8 14,0 1 1,-1-1-1,1 0 1,-1 0 0,1 0-1,-1-1 1,1 1 0,-1 0-1,0-1 1,1 0 0,-1 1-1,0-1 1,1 0-1,-1-1 1,0 1 0,1 0-1,-1-1 1,0 1 0,1-1-1,-5-2 1,3 1 27,0 0 0,0-1-1,0 0 1,1 0 0,-1 0 0,1 0 0,0 0-1,0-1 1,0 0 0,1 1 0,-4-6 0,1-1 17,0 0 1,0-1 0,1 1-1,0-1 1,1 0 0,1 0-1,-1 0 1,2 0 0,-1-13-1,2 21-96,0-1 0,0 0 0,0 0 0,1 0 0,-1 0 0,1 0 0,0 0 0,1 0 0,-1 1 0,1-1 0,-1 0 0,1 1 0,0-1 0,0 1-1,3-3 1,-2 3-10,-1 1-1,1 0 0,-1 0 0,1 0 1,0 1-1,0-1 0,0 0 0,0 1 0,0 0 1,0 0-1,0 0 0,1 0 0,-1 1 1,5-1-1,9 1-9,-1 0 1,0 2-1,1 0 0,-1 1 1,29 9-1,-37-10-14,34 9-282,81 9 0,-104-18 44,1-1 0,-1-1 0,1-1 0,-1 0 0,1-2 1,30-7-1,-44 8 105,0 0 1,-1-1 0,1 1 0,0-1 0,-1 0-1,0-1 1,1 1 0,6-7 0,-10 8 4,0 0 0,0-1 0,1 1 0,-1-1 1,-1 1-1,1-1 0,0 0 0,-1 0 0,1 0 1,-1 0-1,0 0 0,0 0 0,0 0 0,0 0 0,-1 0 1,1 0-1,-1-4 0,0-6-1276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12587,'1'-12'6971,"2"-2"-5553,2-7-1133,14-86 2496,-20 68 2586,33 65-5341,43 40-1,-39-32-271,-29-27 173,3 2-91,-1 0 0,0 1 0,15 20 0,-22-28 153,0 0-1,-1 1 1,0-1-1,0 0 1,0 1-1,0-1 1,0 1 0,0-1-1,0 1 1,-1-1-1,1 1 1,-1 0-1,0-1 1,0 1-1,0-1 1,0 1-1,0 0 1,-1-1-1,1 1 1,-1 0-1,1-1 1,-1 1-1,0-1 1,0 0-1,0 1 1,-2 2-1,-2 0 60,1-1 0,-1 0 0,1 1-1,-1-1 1,0-1 0,-1 1 0,1-1-1,-1 0 1,1 0 0,-1-1-1,0 1 1,0-1 0,-9 1 0,6 0 95,0-1 0,0-1 0,-1 0 0,1 0 0,0 0 0,0-1-1,-1-1 1,-13-2 0,22 3-134,1 0-1,-1 0 1,0 0-1,0 0 0,1-1 1,-1 1-1,0 0 1,1 0-1,-1-1 0,0 1 1,1 0-1,-1-1 1,0 1-1,1-1 0,-1 1 1,1-1-1,-1 1 0,1-1 1,-1 1-1,1-1 1,-1 1-1,1-1 0,-1 0 1,1 1-1,0-1 1,0 0-1,-1 1 0,1-1 1,0-1-1,0 0-33,0 1 0,1 0 1,-1 0-1,1-1 0,-1 1 0,1 0 0,-1 0 0,1 0 1,0 0-1,0 0 0,-1 0 0,1 0 0,0 0 1,0 0-1,0 0 0,0 0 0,0 1 0,2-2 0,7-5-381,1 1-1,0 0 0,1 0 0,-1 1 0,1 1 1,0 0-1,1 1 0,19-4 0,7 3-1766,56 0 0,8 0 616,-103 4 1645,0 0 1,1 0-1,-1 0 1,0 0-1,1 0 1,-1-1-1,0 1 1,1 0-1,-1 0 1,1 0-1,-1 0 1,0 0-1,1 0 1,-1-1-1,0 1 1,0 0-1,1 0 1,-1 0-1,0-1 1,1 1-1,-1 0 0,0-1 1,0 1-1,0 0 1,1 0-1,-1-1 1,0 1-1,0 0 1,0-1-1,0 1 1,1 0-1,-1-1 1,0 1-1,0-1 1,0 1-1,0 0 1,0-1-1,0 1 1,0 0-1,0-1 1,0 1-1,0 0 1,0-1-1,0 1 1,-1 0-1,1-1 1,0 1-1,0-1 1,-12-19 2173,8 14-1239,-56-80 2323,58 82-4327,5 3-873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70 233 11747,'-2'-1'296,"0"0"0,0 0 1,0 0-1,0-1 0,0 1 1,0 0-1,0-1 1,1 1-1,-1-1 0,0 1 1,1-1-1,0 0 1,-1 0-1,1 0 0,0 0 1,0 0-1,-2-3 1,2 0 203,0-1 0,0 0 0,1 0 0,0 1 0,0-12 0,0 7-120,7-127 5930,-7 137-6285,0-1 0,0 1-1,0-1 1,0 1 0,1-1-1,-1 1 1,0 0 0,1-1-1,-1 1 1,0-1 0,1 1-1,-1-1 1,0 1 0,1 0-1,-1-1 1,1 1 0,-1 0-1,0 0 1,1-1 0,-1 1-1,1 0 1,-1 0 0,1-1-1,-1 1 1,1 0 0,-1 0-1,1 0 1,0 0 0,-1 0-1,1 0 1,-1 0 0,1 0-1,-1 0 1,1 0 0,-1 0-1,1 0 1,-1 1 0,1-1-1,-1 0 1,2 1 0,29 7-154,-24-5 165,17 4-260,-1 1-1,-1 1 1,0 1-1,32 20 1,-46-25 115,-1 1-1,0-1 1,0 1 0,-1 0 0,0 1 0,0 0 0,5 7 0,-8-10 69,-1 0-1,0 0 1,0 1-1,0-1 0,0 0 1,-1 1-1,1-1 1,-1 1-1,-1 0 1,1-1-1,0 1 1,-1-1-1,0 1 1,-1 7-1,0-8 60,0 1 0,-1 0 0,1-1 0,-1 0 1,0 1-1,-1-1 0,1 0 0,-1 0 0,1 0 0,-1 0 0,0 0 0,-1-1 0,1 1 1,0-1-1,-1 0 0,0 0 0,0-1 0,0 1 0,0-1 0,-5 3 0,-5 2 173,-1-1 0,0 0 0,-1-1 0,-24 5-1,36-9-146,-14 2 298,1 0-1,-36 1 0,49-4-277,0 0-1,-1 0 1,1-1-1,0 0 1,-1 0-1,1 0 0,-8-3 1,11 3-48,-1 0 1,1 0-1,0 0 1,-1 0-1,1 0 0,0 0 1,-1 0-1,1 0 1,0-1-1,0 1 1,0 0-1,0-1 1,0 1-1,0-1 0,0 1 1,1-1-1,-1 1 1,1-1-1,-1 0 1,0-1-1,1 0-50,0 0-1,0 0 1,0-1-1,1 1 1,-1 0-1,1 0 1,-1 0-1,1 0 1,0 0-1,0 0 1,0 0-1,1 1 1,-1-1-1,1 0 1,0 0-1,-1 1 1,1-1-1,0 1 1,1 0-1,-1 0 1,0 0-1,1 0 1,-1 0-1,1 0 1,-1 0-1,1 1 1,3-2-1,6-3-313,-1 1 0,0 0-1,1 1 1,0 0-1,21-4 1,-9 4-822,1 2 0,-1 0-1,48 4 1,-1 8-2266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12067,'108'38'5873,"-114"-50"-2320,-7-9-305,-7-11-1199,1-7-553,14-5-832,3 3-344,11 14-1128,4 1-752,6 17-1585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44 219 11827,'-38'69'4204,"32"-55"-1739,10-11-1438,9-11 84,-7 1-701,0 1 0,-1-1 0,0 0 1,0 0-1,0 0 0,6-14 0,20-54 1324,-27 66-1520,43-134 3286,-47 142-3484,0 1 1,1 0-1,-1 0 1,0-1-1,0 1 1,0 0-1,0-1 1,0 1-1,0 0 1,0-1-1,1 1 1,-1 0-1,0 0 1,0-1-1,0 1 0,1 0 1,-1 0-1,0 0 1,0-1-1,0 1 1,1 0-1,-1 0 1,0 0-1,1-1 1,-1 1-1,0 0 1,0 0-1,1 0 1,-1 0-1,0 0 1,1 0-1,-1 0 1,0 0-1,1 0 1,-1 0-1,0 0 0,1 0 1,-1 0-1,0 0 1,1 0-1,9 13 208,5 23-288,-15-36 64,9 28-229,-2-3-746,2 0-1,0 0 0,2-1 0,1 0 1,24 37-1,3-14-2501</inkml:trace>
  <inkml:trace contextRef="#ctx0" brushRef="#br0" timeOffset="1">85 226 16516,'0'1'6217,"-3"3"-5089,6-3-520,20-1-904,69-6-888,-41-1-632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6 10722,'-21'-6'8410,"-3"9"-5752,-18 13-1566,25-8-882,-1 1-1,2 0 0,-1 2 1,1 0-1,1 0 0,0 2 1,0 0-1,1 0 1,1 1-1,1 1 0,0 0 1,-18 31-1,28-43-212,0 1-1,0 0 1,1 0 0,0 0-1,-1 0 1,1 0-1,1 1 1,-1-1 0,0 0-1,1 0 1,0 1-1,0-1 1,0 0 0,1 1-1,0-1 1,1 6-1,-1-7-2,0-1 0,0 1 0,1-1 0,-1 0 0,1 1 0,0-1 0,-1 0 0,1 0 0,0 0 0,0 0 0,0 0 0,0 0 0,1 0 0,-1-1 0,1 1 0,-1-1 0,1 0 0,-1 0 0,1 0 0,-1 0 0,1 0 0,0 0 0,0-1-1,-1 1 1,4-1 0,7 0 7,-1 0-1,0-1 0,0 0 0,1-1 0,-1 0 0,0-1 0,-1 0 0,1-1 0,-1 0 0,1-1 0,16-10 0,-11 5 86,0 0-1,-1-2 1,0 0-1,0-1 0,-2 0 1,18-20-1,2-16 2741,-38 67-3138,1 0-1,1 0 1,1 1 0,1 25-1,6-13-2006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14355,'0'0'12125,"3"-12"-11371,9-26 25,-4 10-203,15-32 0,-22 59-553,-1 1 0,0-1-1,0 1 1,0-1 0,1 1 0,-1-1 0,0 1-1,1-1 1,-1 1 0,0-1 0,1 1 0,-1-1-1,0 1 1,1-1 0,-1 1 0,1 0 0,-1-1 0,1 1-1,-1 0 1,1 0 0,-1-1 0,1 1 0,0 0-1,-1 0 1,1 0 0,-1-1 0,1 1 0,0 0-1,14 10 215,14 31-267,-23-31 95,3 3-75,1-1-1,0 0 1,1-1-1,22 19 0,-28-26 4,1 0 1,-1 0-1,1 0 0,0-1 0,0 0 0,0 0 0,0-1 0,0 0 0,1 0 1,-1 0-1,1-1 0,-1 0 0,11 1 0,-15-3 13,0 1 0,0 0 0,0-1 0,0 1 0,0-1 0,0 1 0,0-1 0,-1 0 0,1 0 0,0 0 0,0 0 0,-1 0 0,1-1 0,-1 1 0,1 0 0,-1-1 0,1 1 0,-1-1 1,0 1-1,0-1 0,0 0 0,0 1 0,0-1 0,0 0 0,0 0 0,0 0 0,-1 0 0,1 0 0,-1 0 0,0 0 0,1 0 0,-1 0 0,0-2 0,1-8 184,-1 0-1,0-1 1,-3-23 0,3 35-174,-17-92 999,17 92-1024,0 0 1,0 1-1,0-1 0,0 0 1,0 0-1,0 1 0,1-1 1,-1 0-1,0 1 0,0-1 0,0 0 1,1 1-1,-1-1 0,0 0 1,1 1-1,-1-1 0,1 0 1,-1 1-1,1-1 0,-1 1 0,1-1 1,-1 1-1,1-1 0,-1 1 1,1-1-1,0 1 0,-1 0 0,1-1 1,0 1-1,-1 0 0,1 0 1,0-1-1,0 1 0,27-1-676,-21 2 511,18 1-657,-1 1-1,-1 1 1,1 1 0,0 1-1,-1 1 1,36 16-1,-36-12 610,0 1-1,-1 1 0,27 21 0,-47-34 313,-1 1 0,0 0 0,0 0 0,0 0 0,0-1 0,0 1 0,0 1 0,0-1 0,0 0 0,0 0 0,-1 0 0,1 0 0,0 0 0,-1 1 0,1-1 0,-1 0 0,1 1 0,-1-1-1,0 0 1,1 1 0,-1-1 0,0 0 0,0 1 0,0-1 0,0 1 0,0-1 0,0 0 0,-1 1 0,1-1 0,0 0 0,-1 1 0,1-1 0,-1 0 0,1 1 0,-1-1 0,0 0 0,1 0 0,-1 0-1,0 0 1,0 1 0,0-1 0,0 0 0,0-1 0,0 1 0,0 0 0,0 0 0,0 0 0,-3 1 0,1 0 92,-1 0 0,1 1-1,-1-1 1,0-1 0,1 1 0,-1 0 0,0-1-1,0 0 1,0 0 0,0 0 0,0 0 0,0-1-1,-1 0 1,1 0 0,-5 0 0,6-1-144,0-1-1,0 1 1,1-1 0,-1 0 0,1 1 0,0-1 0,-1 0 0,1-1 0,0 1-1,0 0 1,0 0 0,0-1 0,1 0 0,-1 1 0,1-1 0,-1 0-1,1 1 1,0-1 0,0 0 0,0 0 0,1 0 0,-1 0 0,1 0 0,-1 0-1,1 0 1,0 0 0,0 0 0,1-5 0,-1 5-117,0 0 0,0 0 1,1 0-1,-1-1 0,0 1 1,1 0-1,0 0 0,0 0 1,0 0-1,0 1 0,1-1 0,-1 0 1,1 0-1,-1 1 0,1-1 1,0 1-1,0-1 0,0 1 0,0 0 1,1 0-1,-1 0 0,1 0 1,-1 0-1,1 0 0,0 1 1,-1-1-1,1 1 0,4-2 0,25-1-2181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3 269 12163,'0'0'59,"0"0"0,0 0 0,0 0 1,0 0-1,0-1 0,0 1 1,0 0-1,0 0 0,0 0 1,0 0-1,1 0 0,-1 0 0,0 0 1,0 0-1,0 0 0,0-1 1,0 1-1,0 0 0,0 0 1,0 0-1,0 0 0,0 0 0,0 0 1,0 0-1,0-1 0,0 1 1,0 0-1,0 0 0,0 0 1,0 0-1,0 0 0,0 0 0,0 0 1,0-1-1,0 1 0,0 0 1,0 0-1,0 0 0,-1 0 1,1 0-1,0 0 0,0 0 0,0 0 1,0 0-1,0-1 0,0 1 1,0 0-1,0 0 0,0 0 1,0 0-1,-1 0 0,1 0 0,0 0 1,0 0-1,0 0 0,0 0 1,0 0-1,0 0 0,0 0 1,-1 0-1,1 0 0,0 0 0,0 0 1,0 0-1,0 0 0,17-3 2068,49-1-898,-6 1-210,-57 3-980,4-1 69,1 0 1,-1 0-1,1 0 0,-1-1 1,0 0-1,1 0 0,10-6 1,-18 8-94,1 0 1,-1-1 0,1 1-1,-1 0 1,1-1 0,-1 1-1,1 0 1,-1-1 0,0 1-1,1-1 1,-1 1 0,0-1-1,1 1 1,-1-1 0,0 0-1,1 1 1,-1-1 0,0 1 0,0-1-1,0 1 1,0-1 0,1 0-1,-1 1 1,0-1 0,0 0-1,0 1 1,0-1 0,0 1-1,-1-1 1,1-1 0,-13-19 449,-32-18 363,42 36-755,-114-87 2047,116 89-2086,0 0-1,-1 0 0,1 0 1,0 0-1,0 0 0,0 0 1,0 0-1,0-1 0,0 1 1,0 0-1,0 0 0,0-1 1,1 1-1,-1-1 0,0 1 1,1-1-1,-1 1 0,1-1 1,0 1-1,-1-1 0,1 1 1,0-1-1,0-2 0,1 2-38,0 1 0,0-1 1,0 1-1,0 0 0,0 0 0,0 0 0,0-1 0,0 1 0,0 0 0,1 0 0,-1 0 0,0 1 1,1-1-1,-1 0 0,1 0 0,-1 1 0,1-1 0,2 0 0,9-2-460,1 0 0,0 1 0,25-2 0,16 5-1578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14515,'41'36'6073,"-44"-49"-3552,8-5-1169,-5-5-360,-5-12-599,3-4-289,-8 3-817,2-1-599,2 7-1264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4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 12427,'-45'-37'5641,"76"41"-2000,8 8-2577,0-1-192,3 4-472,0-4-656,1-3-1584</inkml:trace>
  <inkml:trace contextRef="#ctx0" brushRef="#br0" timeOffset="1">451 303 15763,'-5'-13'6794,"0"-20"-3193,-1-7-1713,6-6-776,2-1-376,1 10-936,3 9-688,4 12-1592,5 9-857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6.87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187 316 13635,'96'-63'4352,"-77"57"-2916,-19 6-1409,0 0 1,1 0-1,-1 1 0,0-1 0,0 0 1,1 0-1,-1 0 0,0 0 1,0 1-1,0-1 0,1 0 0,-1 0 1,0 0-1,0 1 0,0-1 1,0 0-1,0 0 0,1 0 0,-1 1 1,0-1-1,0 0 0,0 0 1,0 1-1,0-1 0,0 0 0,0 1 1,0-1-1,0 0 0,0 0 0,0 1 1,0-1-1,0 0 0,0 0 1,0 1-1,-10 24 944,9-23-851,-5 9-13,0 1 0,-1-1 0,0-1 0,-1 1 0,0-1 1,-1-1-1,0 1 0,0-2 0,-17 13 0,13-11-46,-2-1-1,1 0 0,-1-1 0,0 0 1,-1-1-1,-32 9 0,46-16-39,-1 1 0,0-1 0,0 1 0,1-1-1,-1 0 1,0 0 0,0 0 0,1-1 0,-1 1 0,0-1 0,0 1-1,1-1 1,-1 0 0,-5-2 0,7 2-19,0 0 1,-1 0-1,1 0 0,0 0 1,0 0-1,0 0 0,0 0 1,0-1-1,0 1 1,0 0-1,0-1 0,0 1 1,1 0-1,-1-1 0,1 1 1,-1-1-1,1 1 1,-1-1-1,1 1 0,0-1 1,0 0-1,-1 1 0,1-1 1,1 1-1,-1-1 1,0 0-1,0 1 0,1-3 1,7-20-164,0 0 1,2 0 0,23-40-1,-13 26-130,0 0-7,-6 10 34,14-35 1,-24 54 295,-2 0-1,1-1 1,-1 1 0,0-1 0,-1 0 0,0 1 0,-1-21 0,-5 16 519,-3 12 348,7 3-831,-1 0 0,1 0 0,0 0 0,0 0 0,0 0 0,0 1 0,0-1-1,0 0 1,1 1 0,-1-1 0,0 0 0,1 1 0,-1-1 0,1 1 0,-1-1-1,1 1 1,-1 2 0,-1 11 3,1 1-1,1-1 0,0 1 0,1 0 1,0-1-1,1 1 0,1-1 1,1 0-1,0 0 0,1 0 0,1 0 1,0-1-1,0 0 0,12 17 1,1-2-80,0-1 0,2-1 0,1 0 0,1-2 1,41 35-1,-56-54-38,-6-5 29,-1 0 0,1 0 1,-1 0-1,0 0 0,0 0 1,1 0-1,-1 0 0,0 0 0,0 0 1,0 1-1,0-1 0,0 0 1,0 1-1,0-1 0,-1 1 1,1-1-1,0 3 0,-1-4-79,0 0 0,0 1 0,0-1 0,0 0-1,0 0 1,-1 0 0,1 0 0,0 1-1,0-1 1,0 0 0,0 0 0,-1 0 0,1 0-1,0 0 1,0 0 0,0 0 0,0 1 0,-1-1-1,1 0 1,0 0 0,0 0 0,0 0 0,-1 0-1,1 0 1,0 0 0,0 0 0,-1 0 0,1 0-1,0 0 1,0 0 0,0 0 0,-1 0-1,1 0 1,0-1 0,0 1 0,0 0 0,0 0-1,-1 0 1,1 0 0,0 0 0,0 0 0,0 0-1,0-1 1,-1 1 0,1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35 11274,'2'-2'370,"-1"0"-1,1 0 0,-1 0 0,0 0 1,0 0-1,0 0 0,0-1 0,0 1 0,-1 0 1,2-4-1,-2 6-269,0 0-1,-1-1 1,1 1 0,0 0 0,0-1 0,0 1-1,0-1 1,0 1 0,0 0 0,0-1 0,-1 1-1,1 0 1,0 0 0,0-1 0,-1 1 0,1 0-1,0-1 1,0 1 0,-1 0 0,1 0-1,0 0 1,0-1 0,-1 1 0,1 0 0,0 0-1,-1 0 1,1 0 0,0-1 0,-1 1 0,1 0-1,-1 0 1,1 0 0,0 0 0,-1 0-1,1 0 1,0 0 0,-1 0 0,0 0 0,-5 1 463,-1 1 0,0-1 0,0 1 1,1 1-1,-1-1 0,-10 7 0,4-3-299,1 0-1,1 2 1,-1-1-1,1 1 1,0 1-1,1 0 0,0 1 1,-11 13-1,19-21-256,0 1 0,-1 0 0,1 1-1,0-1 1,1 0 0,-1 1-1,1-1 1,-1 1 0,1-1-1,0 1 1,0-1 0,0 1 0,1 0-1,0-1 1,-1 1 0,1 0-1,0 0 1,1-1 0,-1 1 0,1 0-1,0 0 1,0-1 0,0 1-1,0-1 1,0 1 0,1-1-1,0 1 1,-1-1 0,1 0 0,1 0-1,-1 0 1,0 0 0,1 0-1,-1 0 1,5 2 0,-3-1-32,1 0-1,0 0 1,1-1 0,-1 0 0,1 0-1,-1 0 1,1-1 0,0 0 0,0 0 0,0 0-1,0-1 1,0 0 0,1 0 0,-1 0-1,0-1 1,0 0 0,1 0 0,-1-1 0,0 1-1,0-2 1,0 1 0,0 0 0,0-1-1,0 0 1,0-1 0,0 1 0,-1-1-1,1 0 1,-1-1 0,0 1 0,0-1 0,0 0-1,0 0 1,-1-1 0,8-9 0,127-167 2785,-137 178-2829,4-6 1228,-6 9-1138,0 0 1,0 1-1,0-1 1,0 0 0,0 0-1,0 0 1,0 0-1,0 0 1,0 0-1,0 0 1,0 0-1,0 0 1,0 0 0,0 0-1,0 1 1,0-1-1,0 0 1,0 0-1,0 0 1,0 0-1,0 0 1,0 0-1,1 0 1,-1 0 0,0 0-1,0 0 1,0 0-1,0 0 1,0 0-1,0 0 1,0 0-1,0 1 1,0-1 0,0 0-1,0 0 1,0 0-1,0 0 1,0 0-1,1 0 1,-1 0-1,0 0 1,0 0 0,0 0-1,0 0 1,0 0-1,0 0 1,0 0-1,0 0 1,0 0-1,0 0 1,0 0 0,1 0-1,-1 0 1,0 0-1,0 0 1,0 0-1,0-1 1,0 1-1,0 0 1,0 0 0,0 0-1,0 1 339,1 4-184,4 18-224,1 6-616,1 1 0,1-1 1,14 34-1,-8-35-1874,-4-7-1109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47:4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16283,'8'5'6642,"-4"1"-3842,33-2-1239,12-3-137,3-1-544,6-3-280,-11-2-1056,-9 0-736,-12 0-1713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1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38 390 4801,'35'-364'9990,"-33"339"-7665,-3 33 420,-4 45-861,-18 99-913,-14 106-346,31-191-484,4 122 1,5-163-283,0-16-450,2-10-1331,3-10-332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1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12395,'4'5'5033,"0"15"-3217,-4 6-32,-5 32-423,-7 20-305,3 38-336,1 10-248,-4 6-232,4-10-104,-7-31-472,12-10-384,3-32-1288,-5-13-561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1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14755,'5'3'6039,"0"7"-5560,-4-7 189,68 179 2586,-45-114-3081,2-2 1,36 66-1,-42-102-182,-19-29 5,-1-1 0,0 1 1,1 0-1,-1 0 0,1 0 0,-1-1 0,1 1 0,0 0 0,-1-1 0,1 1 0,0 0 0,-1-1 0,1 1 0,0-1 0,0 1 0,-1-1 0,1 1 1,0-1-1,0 0 0,0 1 0,0-1 0,0 0 0,0 0 0,-1 0 0,1 1 0,1-1 0,-1-1 4,-1 1-35,-1-1 0,1 1 0,0 0-1,0-1 1,0 1 0,-1-1 0,1 1 0,0 0 0,0-1-1,0 1 1,0-1 0,0 1 0,0 0 0,0-1 0,0 1-1,0-1 1,0 1 0,0-1 0,0 1 0,0-1-1,0 1 1,0 0 0,1-1 0,4-1 164,1 0 0,-1 0 0,0 0 1,0-1-1,0 1 0,0-1 0,0-1 0,0 1 0,-1-1 0,1 1 0,3-6 1,61-60 1312,111-142 0,-117 132-1268,122-120 0,-182 195-433,-3 4 219,0 0 1,0 0-1,0-1 1,0 1-1,0 0 0,0 0 1,1 0-1,-1-1 1,0 1-1,0 0 0,0 0 1,0 0-1,0 0 0,0-1 1,0 1-1,1 0 1,-1 0-1,0 0 0,0 0 1,0 0-1,0-1 1,1 1-1,-1 0 0,0 0 1,0 0-1,0 0 1,1 0-1,-1 0 0,0 0 1,0 0-1,0 0 0,1 0 1,-1 0-1,0 0 1,0 0-1,0 0 0,1 0 1,-1 0-1,0 0 1,0 0-1,0 0 0,1 0 1,-1 0-1,0 0 1,0 0-1,0 0 0,1 1 1,-1-1-1,0 0 0,0 0 1,0 0-1,0 0 1,1 0-1,-1 1 0,0-1 1,0 0-1,0 0 1,0 0-1,0 0 0,0 1 1,1-1-1,1 9-2346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17.8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40 14451,'0'-15'6073,"-5"-9"-1104,23 74-3416,11 25-449,23 53-680,18 25-80,1 3-304,2-3-72,-6-33-584,-12-22-504,-14-37-1201,-10-18-663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18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33 9194,'0'24'2820,"0"-23"-2737,1-1 0,-1 0 0,1 0 0,-1 0 0,1 0 0,-1 1 0,1-1 0,-1 0 0,1 0 0,-1 0 0,1 0 0,-1 0-1,1 0 1,-1 0 0,1 0 0,-1-1 0,1 1 0,-1 0 0,1 0 0,-1 0 0,1 0 0,-1-1 0,1 1 0,-1 0 0,4-2 12,-1 1 0,0 0-1,1 1 1,-1-1 0,1 1 0,-1-1 0,0 1 0,6 1 0,-3 0-14,0 0 0,0 0 0,0 1 0,-1 0 1,1 0-1,0 0 0,-1 1 0,1 0 0,-1 0 0,0 0 0,5 6 1,-8-8 58,0 0 1,0 1 0,-1 0-1,1-1 1,0 1 0,-1 0 0,0 0-1,1 0 1,-1 0 0,0 0-1,0 0 1,0 0 0,-1 0 0,1 1-1,0-1 1,-1 0 0,1 0-1,-1 1 1,0-1 0,0 0 0,0 1-1,0-1 1,0 0 0,0 1-1,-1-1 1,1 0 0,-1 0-1,1 1 1,-1-1 0,0 0 0,0 0-1,-2 3 1,0 0 258,-1-1 0,1 1 0,-1-1 0,0 0-1,-1 0 1,1 0 0,-1 0 0,1-1 0,-1 0 0,-8 4 0,11-6-320,1 0 1,-1 0 0,0 0 0,1 0 0,-1-1 0,0 1 0,0-1 0,0 1-1,0-1 1,1 0 0,-1 1 0,0-1 0,0 0 0,0 0 0,0-1 0,0 1-1,0 0 1,1-1 0,-1 1 0,0-1 0,0 1 0,0-1 0,1 0 0,-1 0-1,0 0 1,1 0 0,-1 0 0,1 0 0,-1 0 0,1 0 0,-1-1 0,1 1-1,0-1 1,0 1 0,0-1 0,-2-2 0,0-3-34,0-1 1,0 1-1,1-1 1,0 1-1,0-1 1,1 0-1,0 1 1,1-1-1,-1 0 1,1 0-1,1 0 1,0 0-1,0 1 0,3-14 1,-3 18-44,0 0 1,0 0-1,0 0 0,0 0 1,1 0-1,-1 1 0,1-1 1,-1 0-1,1 1 0,0-1 1,0 1-1,0-1 0,0 1 1,1 0-1,-1 0 0,1 0 1,-1 0-1,1 1 0,0-1 1,0 1-1,-1-1 0,1 1 0,0 0 1,0 0-1,0 0 0,0 1 1,0-1-1,1 1 0,-1 0 1,0-1-1,0 1 0,0 1 1,0-1-1,0 0 0,0 1 1,1 0-1,-1-1 0,3 3 1,0-1-5,0 0 0,0 1 0,-1 0 0,1 0 0,-1 0 0,0 1 0,0-1 0,0 1 0,-1 0 0,1 1 0,-1-1 0,0 1 0,-1 0 0,1 0 0,-1 0 0,1 1 0,3 9 0,-6-11 12,1-1 0,-1 1-1,0 0 1,0 0 0,0 0-1,0 0 1,-1 0 0,1 0-1,-1 0 1,0 0 0,-1 0-1,1 0 1,-1 0 0,0 0-1,1 0 1,-2 0 0,1-1-1,0 1 1,-1 0 0,0-1-1,0 1 1,0-1 0,0 1-1,0-1 1,-1 0 0,1 0 0,-1 0-1,-4 3 1,4-3 5,-1-1 1,1 0-1,-1 0 1,1 0-1,-1 0 0,0-1 1,1 0-1,-1 1 1,0-1-1,0-1 1,0 1-1,0 0 1,0-1-1,0 0 0,0 0 1,0 0-1,0-1 1,0 1-1,0-1 1,0 0-1,0 0 0,0 0 1,0-1-1,0 1 1,-5-4-1,1 0-208,0 1 1,0-1-1,1-1 0,0 1 1,0-1-1,0-1 0,1 1 0,-1-1 1,2 0-1,-8-12 0,-14-31-2350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18.6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12683,'14'10'5793,"12"6"-2480,10 34-1329,5 20-280,7 43-583,-1 17-353,1 0-448,0-12-144,1-19-760,-5-16-552,-10-14-1569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19.0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111 270 8194,'-25'-73'4617,"25"73"-4522,-1 0 0,1-1 0,0 1 1,0-1-1,0 1 0,0-1 0,0 1 0,0 0 1,0-1-1,0 1 0,0-1 0,0 1 0,0-1 1,0 1-1,0 0 0,1-1 0,-1 1 0,0-1 1,0 1-1,0 0 0,1-1 0,-1 1 0,0-1 1,0 1-1,1 0 0,-1-1 0,0 1 0,1 0 1,-1 0-1,0-1 0,1 1 0,-1 0 1,0 0-1,1-1 0,-1 1 0,1 0 0,-1 0 1,0 0-1,1 0 0,-1 0 0,1 0 0,-1 0 1,0 0-1,1 0 0,-1 0 0,1 0 0,-1 0 1,1 0-1,-1 0 0,0 0 0,1 0 0,-1 0 1,1 0-1,-1 0 0,1 1 0,-1-1 0,0 0 1,1 0-1,-1 1 0,1-1 0,24 14 3061,-22-11-2831,0 0 0,-1 1 1,1-1-1,-1 1 0,0-1 0,0 1 0,0 0 1,0 0-1,-1 0 0,1 0 0,0 7 0,-1-10-259,-1 1 0,1-1 0,-1 1 0,1-1 0,-1 1 1,0-1-1,0 1 0,1 0 0,-1-1 0,0 1 0,-1-1 0,1 1 0,0 0 0,0-1 0,-1 1 0,1-1 0,-1 1 0,1-1 0,-1 1 0,0-1 0,1 0 0,-1 1 0,0-1 0,0 0 0,0 1 0,0-1 0,0 0 0,0 0 0,-1 0 0,1 0 0,0 0 0,-3 1 0,2-2-36,0 0-1,1 0 0,-1 0 1,0 0-1,0-1 0,0 1 1,1-1-1,-1 1 0,0-1 1,0 0-1,1 1 0,-1-1 1,0 0-1,1 0 0,-1 0 1,1 0-1,-1-1 0,1 1 1,0 0-1,0-1 0,-1 1 1,1-1-1,0 1 0,0-1 1,0 1-1,0-1 0,0-2 1,-24-48 141,24 51-165,-3-11 20,0-1-1,0 0 1,1 0-1,1 0 1,-1-17-1,2 26-22,1 0 1,0 1-1,1-1 1,-1 0-1,1 0 1,0 1-1,-1-1 1,2 1-1,-1-1 1,3-6-1,-3 9-3,1-1 0,-1 0 1,0 1-1,0 0 0,1-1 0,-1 1 0,1 0 0,0-1 0,-1 1 0,1 0 0,0 0 0,-1 1 0,1-1 0,0 0 0,0 0 0,0 1 0,0-1 0,0 1 0,0 0 0,0 0 0,-1-1 0,3 1 0,3 1-3,-1 0-1,0 0 1,0 1 0,0 0-1,0 0 1,-1 0-1,1 0 1,0 1 0,-1 0-1,0 0 1,1 1-1,-1 0 1,-1-1 0,1 2-1,-1-1 1,1 0 0,-1 1-1,0 0 1,-1 0-1,4 6 1,-4-7 14,0 1 0,0 0 0,-1 1 0,0-1 1,0 0-1,0 1 0,-1-1 0,0 1 0,0-1 0,1 7 0,-2-8 21,0-1 0,0 1 0,-1-1 0,1 1-1,-1-1 1,0 1 0,0-1 0,0 0 0,0 1 0,-1-1-1,1 0 1,-1 0 0,0 0 0,0 0 0,0 0 0,0-1 0,-3 4-1,2-3 16,0 0-1,-1 0 1,1 0-1,0 0 1,-1 0-1,0-1 0,0 0 1,1 0-1,-2 0 1,1 0-1,0-1 1,0 1-1,0-1 0,-1 0 1,1 0-1,0-1 1,-1 1-1,1-1 1,-1 0-1,1 0 0,0-1 1,-1 1-1,1-1 1,0 0-1,-1 0 1,1-1-1,0 1 1,0-1-1,0 0 0,0 0 1,0 0-1,0 0 1,1-1-1,-1 1 1,1-1-1,0 0 0,-1 0 1,1-1-1,1 1 1,-1 0-1,0-1 1,1 0-1,-2-4 0,-3-4-28,1-1-1,1 0 0,0 0 0,1 0 0,0-1 0,-1-14 0,3 21-22,1 0 0,1 0 0,-1 0 0,1 0 0,0 0 0,1 1 0,-1-1 0,2 0 0,-1 0 1,1 0-1,0 1 0,0-1 0,0 1 0,4-7 0,-5 12-16,0 0 0,-1 0 1,1 0-1,0 0 0,0 0 1,0 0-1,-1 0 0,1 0 1,0 1-1,0-1 0,0 0 1,0 0-1,1 1 0,-1-1 1,0 1-1,0-1 0,0 1 1,0 0-1,1-1 0,-1 1 1,0 0-1,0 0 0,1 0 1,-1 0-1,0 0 0,0 0 0,1 0 1,-1 0-1,0 1 0,0-1 1,0 0-1,1 1 0,-1-1 1,0 1-1,0-1 0,0 1 1,0 0-1,0-1 0,0 1 1,1 1-1,4 2-218,-2 1-1,1-1 1,0 1 0,-1 0-1,0 0 1,4 6 0,19 37-1983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19.5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13459,'7'8'5209,"12"27"-3697,9 24-199,12 47-193,6 11-304,8 22-408,2-2-144,1-17-680,-1-8-576,-14-24-1545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7.98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40 1 10714,'-5'3'5161,"-3"8"-1504,-2 9-2553,4 17-247,-3 1-377,8-6-136,7 9-176,9-7-64,13-3-112,2-2-48,16-16-136,-1-6-136,3-9-320,2-5-201,-14-4-351,-2-2-176,-13-3-1377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20.0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109 182 9170,'-32'-62'3479,"30"52"-1116,8 13-1028,7 10 433,-11-10-1361,0 1 0,-1 0 1,1 0-1,-1 0 1,0 0-1,0 0 1,-1 0-1,1 5 0,-1-7-247,0-1-1,1 1 0,-1-1 0,0 1 1,-1-1-1,1 1 0,0-1 0,0 1 1,-1-1-1,1 1 0,0-1 0,-1 1 0,0-1 1,1 1-1,-1-1 0,0 0 0,0 1 1,0-1-1,1 0 0,-2 0 0,1 0 1,0 0-1,0 1 0,0-2 0,-2 3 1,2-3-108,0 0 0,0 0 0,0 0 0,-1 0 1,1 0-1,0 0 0,0 0 0,0 0 0,0 0 1,0-1-1,0 1 0,0 0 0,0-1 1,0 1-1,0-1 0,0 1 0,0-1 0,0 1 1,0-1-1,0 0 0,1 1 0,-1-1 0,0 0 1,0 0-1,0-1 0,-18-24 280,15 17-300,0 0-1,1 0 1,0-1-1,0 1 1,1-1-1,0 1 1,0-1-1,1 0 1,1 1-1,-1-1 1,2 0-1,1-12 1,-2 21-30,0 0 1,0 0-1,0 1 1,0-1-1,0 0 1,0 1-1,0-1 0,0 0 1,1 1-1,-1-1 1,0 0-1,0 1 1,1-1-1,-1 0 1,0 1-1,1-1 1,-1 1-1,1-1 1,-1 1-1,1-1 1,-1 1-1,1-1 1,-1 1-1,1-1 1,-1 1-1,1 0 1,0-1-1,-1 1 1,1 0-1,0-1 0,-1 1 1,1 0-1,0 0 1,-1 0-1,1 0 1,0-1-1,-1 1 1,1 0-1,0 0 1,-1 0-1,1 1 1,0-1-1,0 0 1,-1 0-1,1 0 1,0 0-1,-1 1 1,1-1-1,0 0 1,-1 1-1,2 0 1,2 1 8,0 1 0,0-1 0,-1 1 0,1 1 1,-1-1-1,1 0 0,2 5 0,-1-2 8,0 0 0,-1 0 0,0 1 0,0-1 0,-1 1 0,0 0 0,0 0 0,0 0 0,-1 1 0,0-1 0,0 1 0,-1-1 0,0 1 0,-1-1 0,1 1 0,-2 11 0,1-18 8,0 1-1,0-1 0,-1 1 1,1-1-1,0 0 1,-1 1-1,1-1 0,-1 1 1,1-1-1,-1 0 1,0 1-1,0-1 0,1 0 1,-1 0-1,0 0 1,0 1-1,0-1 1,0 0-1,0 0 0,-1-1 1,1 1-1,0 0 1,0 0-1,-1 0 0,1-1 1,0 1-1,-1-1 1,1 1-1,-1-1 0,1 1 1,0-1-1,-1 0 1,1 0-1,-1 0 1,1 0-1,-1 0 0,-1 0 1,-1 0 13,1-1 1,-1 0-1,0 0 1,0 0 0,1 0-1,-1 0 1,1-1-1,-1 1 1,1-1-1,0 0 1,0 0 0,-6-5-1,5 4-43,1-1 0,0 0-1,1 0 1,-1 0 0,1 0 0,-1-1-1,1 1 1,1 0 0,-1-1 0,1 0-1,-1 1 1,1-1 0,0 0 0,0-7-1,1 3-297,0-1 0,0 0 0,1 1 0,0-1 0,1 0 0,3-11 0,7-13-2007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2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11 262 11979,'-7'-6'8629,"5"-10"-6124,8-25-3653,-5 32 2067,2-6-763,1-10 413,1 0 0,11-34 0,-16 58-555,0 1 0,0 0 1,0 0-1,0-1 1,0 1-1,1 0 0,-1 0 1,0-1-1,0 1 1,0 0-1,1 0 0,-1-1 1,0 1-1,0 0 1,1 0-1,-1 0 0,0 0 1,0 0-1,1-1 0,-1 1 1,0 0-1,1 0 1,-1 0-1,0 0 0,0 0 1,1 0-1,-1 0 1,0 0-1,1 0 0,-1 0 1,0 0-1,1 0 1,-1 0-1,0 0 0,0 0 1,1 1-1,-1-1 1,0 0-1,0 0 0,1 0 1,-1 0-1,0 0 0,0 1 1,1-1-1,-1 0 1,0 0-1,0 0 0,1 1 1,14 14 142,-10-10-99,18 17-14,1-1 1,1-1-1,0-1 0,2-2 1,0 0-1,40 17 1,-44-28 95,-22-6-111,-1 0 0,0 0 1,1 0-1,-1 0 0,0 0 1,1 0-1,-1 0 0,1 0 1,-1 0-1,0 0 0,1 0 1,-1-1-1,0 1 0,1 0 1,-1 0-1,0 0 0,1 0 1,-1-1-1,0 1 1,0 0-1,1 0 0,-1-1 1,0 1-1,0 0 0,1-1 1,-1 1-1,0 0 0,0 0 1,1-1-1,-1-3 173,0 1-1,-1-1 1,1 1-1,-1 0 1,1-1 0,-1 1-1,0 0 1,0-1 0,-3-4-1,-16-43 1114,-15-43-351,35 93-986,0 0-1,-1-1 0,1 1 0,0-1 1,-1 1-1,1-1 0,0 1 1,0-1-1,0 1 0,0 0 0,1-1 1,-1 1-1,0-1 0,1 1 1,-1-1-1,1 1 0,-1 0 0,1-1 1,-1 1-1,1 0 0,0 0 1,0-1-1,0 1 0,0 0 0,0 0 1,2-2-1,0 1-136,0 1 0,0-1-1,0 1 1,1-1 0,-1 1 0,1 0-1,-1 0 1,0 1 0,1-1 0,6 0 0,6 1-829,-1 0 0,1 2 0,-1-1 0,18 6 0,21 8-2189,-3 0-679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2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230 104 11787,'12'5'10230,"-21"-2"-6332,5-2-3249,-107 34 2048,107-34-2599,0 0 0,0-1-1,-1 1 1,1-1 0,0 0 0,0 0 0,-1 0-1,1-1 1,0 0 0,0 1 0,0-1 0,0-1 0,-1 1-1,2-1 1,-1 1 0,0-1 0,0 0 0,1-1-1,-1 1 1,1-1 0,-1 1 0,1-1 0,-4-5 0,5 6-97,0 0 1,0-1 0,1 1 0,-1-1 0,1 0 0,-1 1 0,1-1 0,0 0-1,0 0 1,0 0 0,1 0 0,-1 0 0,1 0 0,-1 0 0,1 0 0,0 0-1,0 0 1,1 0 0,-1 0 0,1 0 0,-1 0 0,1 0 0,0 1 0,0-1-1,0 0 1,0 0 0,1 0 0,-1 1 0,1-1 0,1-2 0,1 2-205,-1 0 1,1 1-1,-1-1 0,1 1 1,0 0-1,0 0 1,0 0-1,0 0 0,0 1 1,0 0-1,1 0 1,-1 0-1,0 0 0,1 1 1,-1-1-1,1 1 1,-1 0-1,0 1 0,1-1 1,-1 1-1,0-1 1,1 1-1,4 3 0,37 14-3140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30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204 302 15147,'0'-2'12075,"0"1"-10667,2-31-944,-6-63-448,1 51-1104,3 2-704,-6 18-1481</inkml:trace>
  <inkml:trace contextRef="#ctx0" brushRef="#br0" timeOffset="1">79 30 13699,'-78'-16'6497,"111"14"-2296,18-2-2312,12-2-209,-12 5-832,-1 1-336,-7 0-1144,-11 5-664,7-3-1961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3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4 205 11658,'-3'101'4609,"5"-87"-1117,5-17-2107,4-18-713,-10 20-393,49-107 2142,-27 57-484,51-85 0,-75 143-1848,0-1 0,1 0 0,0 1 0,0-1-1,1 0 1,0 0 0,2 11 0,-1-6-94,34 137-2724,-26-113 643,-1-1-806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19:3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1482 12 14987,'15'-2'5729,"23"-1"-4264,14-3-305,15 6-528,4 0-576,8 9-1152,-7-1-696</inkml:trace>
  <inkml:trace contextRef="#ctx0" brushRef="#br0" timeOffset="1">0 494 17108,'62'-13'6793,"45"-11"-4752,70-15-489,40-4 104,71-10-632,7 5-359,17 16-329,-19 4-184,-97 17-400,-35 7-392,-99 4-705,-34 6-7,-36 3 104,-20-5 151,-18-6 81,-12-6-344,-21-3-921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89 12083,'-26'5'3810,"26"-1"-2208,15 3-1058,-9-6-439,1 0 0,-1 0 0,1-1-1,-1 0 1,1 0 0,-1 0 0,1-1 0,-1 0 0,1 0 0,-1-1 0,1 0 0,-1 0 0,0 0 0,0-1 0,0 0 0,0 0 0,-1 0 0,1-1 0,-1 0 0,0 0 0,5-5 0,-8 8-5,-1 0-1,0-1 0,0 1 0,0 0 1,-1-1-1,1 1 0,0-1 1,0 1-1,-1-1 0,1 1 0,-1-1 1,0 1-1,1-1 0,-1 0 1,0 1-1,0-1 0,0 1 0,0-1 1,0 0-1,0 1 0,0-1 1,-1 0-1,1 1 0,0-1 0,-1 1 1,0-1-1,1 1 0,-1-1 1,0 1-1,0 0 0,1-1 0,-1 1 1,0 0-1,0-1 0,-1 1 1,1 0-1,0 0 0,0 0 0,-1 0 1,1 0-1,0 0 0,-1 1 1,1-1-1,-1 0 0,1 1 0,-1-1 1,1 1-1,-1-1 0,0 1 1,1 0-1,-1-1 0,1 1 0,-1 0 1,0 0-1,-2 1 0,-4 0 29,0 0-1,0 1 1,1 0 0,-1 0-1,0 1 1,1-1 0,-1 2-1,1-1 1,0 1 0,0 0-1,1 1 1,-1 0 0,1 0-1,0 0 1,-6 8-1,2-4-106,1 1 0,1 0 0,0 1 0,0-1 0,1 2 0,1-1-1,-1 1 1,-6 21 0,11-29-31,1 1 0,0-1-1,0 1 1,0-1 0,1 1 0,-1-1-1,1 1 1,0-1 0,0 1 0,1 0-1,0-1 1,-1 1 0,1-1 0,1 0-1,-1 1 1,4 6 0,-3-8-14,0 0 1,1 0-1,-1 0 1,1 0-1,-1 0 1,1-1-1,0 0 1,0 1-1,0-1 1,0 0-1,1 0 1,-1-1-1,0 1 1,1-1-1,-1 0 0,1 1 1,0-2-1,-1 1 1,1 0-1,5 0 1,-1-1-76,1 1 1,-1-1 0,0-1-1,0 1 1,0-1-1,0-1 1,0 0 0,0 0-1,0 0 1,-1-1-1,1 0 1,6-4 0,-4 1-552,0 0 0,-1-1 1,0 0-1,-1-1 1,0 0-1,0 0 1,0 0-1,6-11 0,-9 10-2570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94 158 12043,'-2'3'5653,"12"5"-4902,3-3-550,1 0 1,-1-2 0,1 0 0,0 0-1,0-1 1,26 0 0,-32-3-141,1 1 0,-1-1 0,0-1 0,0 0 0,0 0 1,9-3-1,-16 4-22,1 1 0,0-1 0,0 0 0,-1 0 0,1 0 0,-1 0 1,1 0-1,-1-1 0,1 1 0,-1 0 0,0-1 0,3-2 0,-4 4 3,0-1-1,1 0 0,-1 0 0,0 0 0,0 0 0,0 1 0,0-1 0,0 0 0,0 0 0,0 0 0,0 0 0,0 1 0,0-1 0,0 0 0,0 0 0,-1 0 1,1 0-1,0 1 0,-1-1 0,1 0 0,0 0 0,-1 1 0,1-1 0,-1 0 0,1 1 0,-1-1 0,0 1 0,1-1 0,-2 0 0,-4-5 213,-1 0 0,-1 0 0,1 1 0,-1 0 0,0 0 0,0 1-1,0 0 1,0 1 0,-1 0 0,-9-3 0,-17-2 461,-47-5 1,-8-2-57,90 15-670,0 0 1,1 0-1,-1-1 1,1 1-1,-1 0 0,0 0 1,1-1-1,-1 1 1,1 0-1,-1 0 1,0-1-1,0 1 1,1 0-1,-1-1 1,0 1-1,1 0 1,-1-1-1,0 1 0,0-1 1,0 1-1,1-1 1,-1 1-1,0 0 1,0-1-1,0 1 1,0-1-1,0 1 1,0-1-1,0 1 1,0 0-1,0-1 0,0 1 1,0-1-1,0 1 1,0-1-1,0 1 1,0-1-1,-1 1 1,1 0-1,0-1 1,0 1-1,0-1 0,-1 1 1,1 0-1,0-1 1,-1 1-1,1 0 1,0-1-1,0 1 1,-1 0-1,1-1 1,-1 1-1,1 0 1,0 0-1,-1 0 0,1-1 1,-1 1-1,1 0 1,0 0-1,-1 0 1,1 0-1,-1 0 1,17-6-669,1 1 0,0 0 0,27-3 0,20 2-1454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160 402 11971,'-17'25'2993,"11"-16"-2608,-1 0 1,1 0-1,1 0 0,0 1 0,0 0 0,1 0 0,0 0 0,1 1 0,0-1 0,0 1 0,-1 18 1,4-24-307,1 0 0,0 0 1,0 0-1,0 1 1,0-1-1,1 0 1,0 0-1,0-1 1,0 1-1,1 0 0,0-1 1,-1 1-1,1-1 1,1 0-1,-1 0 1,1 0-1,0-1 1,0 1-1,0-1 0,5 4 1,11 7 2,0-2 1,1 0-1,26 11 0,-12-8-80,0-2-1,1-1 1,1-1 0,0-3-1,73 9 1,-84-15-26,1-1 0,-1-2 0,1 0 1,-1-1-1,0-2 0,1-1 0,-2-1 1,1-1-1,35-15 0,-45 14 32,-1-1 0,-1 0 0,1-1 0,-2-1 1,1 0-1,-1-1 0,-1 0 0,0-1 0,-1 0 0,-1-1 0,0 0 0,0-1 0,-2 0 0,0 0 0,0-1 0,9-32 0,-10 27 137,-2 0 0,0 0 0,-1-1 0,-1 1 0,-1-1 0,-1 0 0,-1 0 0,-1 1 0,-1-1 0,-1 0 0,-1 1 0,-1-1 0,-8-24 0,8 36-40,0-1 0,0 1 0,-1 0-1,0 1 1,-1-1 0,0 1 0,-1 1-1,0-1 1,0 1 0,0 1 0,-1-1-1,-1 1 1,1 1 0,-1 0 0,0 0-1,0 1 1,-1 0 0,-15-4 0,3 2 37,-1 0 1,0 2 0,-1 1-1,1 1 1,-1 1-1,1 1 1,-40 4 0,26 1-144,1 1 1,-1 2 0,1 2-1,1 1 1,-1 2-1,2 2 1,0 1 0,0 1-1,2 2 1,0 2 0,1 0-1,1 3 1,-43 39-1,59-48-253,1 1 0,1 0-1,-22 32 1,28-34 10,1 0 0,1 1 0,0-1 0,-5 23-1,9-31 176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12355,'0'0'13395,"0"-2"-12595,0 1-344,11-24-800,19-56-512,-30 37-1137,-5 3-479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1:39.24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52 211 9578,'-51'91'4234,"66"-125"4309,26-98-5299,-41 131-3230,0 0-1,1 0 1,-1 0 0,1 0 0,-1-1 0,1 1-1,0 0 1,-1 0 0,1 0 0,0 1 0,0-1-1,-1 0 1,1 0 0,0 0 0,0 1 0,0-1-1,0 0 1,0 1 0,0-1 0,0 1-1,1-1 1,-1 1 0,0-1 0,0 1 0,0 0-1,0 0 1,0-1 0,1 1 0,-1 0 0,0 0-1,0 0 1,0 0 0,1 1 0,-1-1 0,0 0-1,0 0 1,0 1 0,0-1 0,1 1 0,-1-1-1,0 1 1,1 0 0,8 3-25,-1 1-1,0 0 1,14 10 0,-21-14 27,18 14-226,28 28 0,13 11-888,-60-54 1090,0 1 0,-1-1 0,1 1 0,0 0 0,0-1 0,-1 1 0,1-1 0,0 0 0,0 1-1,0-1 1,0 0 0,-1 1 0,1-1 0,0 0 0,0 0 0,0 0 0,0 0 0,0 0 0,0 0 0,1 0 0,-1 0 16,-1-1 1,1 1 0,-1-1 0,1 1 0,-1-1 0,0 1-1,1-1 1,-1 1 0,0-1 0,1 1 0,-1-1-1,0 1 1,0-1 0,0 0 0,1 1 0,-1-1 0,0 1-1,0-1 1,0 0 0,0 1 0,0-1 0,0 0-1,-8-44 681,7 37-605,-4-16 192,1 12-209,2 0 0,-1-1 1,2 1-1,-1-1 0,2 0 0,0 1 0,2-20 0,-1 28-85,0 1-1,0 0 0,1 0 0,-1 0 1,0 0-1,1 0 0,0 0 0,0 1 1,0-1-1,0 1 0,0-1 0,1 1 1,-1 0-1,1-1 0,-1 1 0,1 1 1,0-1-1,0 0 0,0 1 0,0-1 1,0 1-1,0 0 0,6-2 1,-6 3-15,-1-1 0,1 1 0,-1 0 0,1 0 0,-1 0 0,0 0 0,1 0 0,-1 0 0,1 1 0,-1-1 0,0 1 1,1 0-1,-1 0 0,0 0 0,1 0 0,-1 0 0,0 0 0,0 0 0,0 1 0,0-1 0,0 1 0,0 0 1,-1-1-1,1 1 0,0 0 0,-1 0 0,0 0 0,1 0 0,-1 0 0,0 0 0,1 3 0,12 49-154,-13-46 181,0 0 0,1-1-1,0 1 1,0-1-1,4 9 1,-4-13 3,0 0 1,-1-1 0,1 1-1,0-1 1,1 1-1,-1-1 1,0 0-1,1 0 1,-1 0 0,1 0-1,-1 0 1,1 0-1,0-1 1,0 0-1,0 1 1,5 0 0,6 1 0,1 0 1,0-2 0,-1 0-1,1 0 1,0-2 0,-1 0 0,1 0-1,-1-1 1,17-5 0,46-4-304,-70 11 348,31-6-1886,-38 6 1734,1-1 0,0 1 1,-1 0-1,1 0 0,0-1 1,-1 1-1,1-1 0,-1 1 1,1-1-1,0 1 0,-1-1 1,1 1-1,-1-1 0,0 1 1,1-1-1,-1 1 0,1-1 1,-1 0-1,0 1 0,0-1 1,1 0-1,-1 0 0,0 1 1,0-1-1,0 0 0,0 1 0,1-1 1,-1 0-1,0 0 0,-1 1 1,1-1-1,0 0 0,0 1 1,0-1-1,0 0 0,0 0 1,-1 1-1,1-1 0,0 0 1,-1 1-1,1-1 0,-1 0 1,-4-16-2105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8.31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13491,'19'3'5289,"31"1"-3953,2 2-255,5 2-545,2-1-488,-10 3-897,-4-1-519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54 12547,'-34'-34'5113,"55"44"-2665,13-5-679,18-7 39,7-4-104,3-6-543,-7 4-361,-18 2-1000,-7 6-616,-16 5-1457,-7 3-375</inkml:trace>
  <inkml:trace contextRef="#ctx0" brushRef="#br0" timeOffset="1">85 149 15475,'14'4'5521,"17"-2"-4488,5-2-417,16 7-240,-5-6-296,5 11-1560,-3-1-1089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118 121 11819,'92'14'7096,"-91"-14"-6995,0 0 0,-1 0 0,1 0 0,-1 0 0,1 0 0,0 1 0,-1-1 0,1 0 0,-1 0 0,1 1 0,-1-1 0,1 0 0,-1 0 0,1 1 0,-1-1 0,1 1 0,-1-1 0,1 0 0,-1 1 0,1-1 1,-1 1-1,0-1 0,1 1 0,-1 0 0,0-1 0,0 1 0,1-1 0,-1 1 0,0-1 0,0 1 0,0 0 0,0-1 0,1 1 0,-1-1 0,0 1 0,0 0 0,0-1 0,-1 1 0,1 0 0,0-1 0,0 1 0,0-1 0,0 1 0,0 0 0,-1-1 0,1 1 0,0-1 1,-1 1-1,1-1 0,0 1 0,-1-1 0,1 1 0,-1 0 0,-25 26 1846,25-26-1881,-5 5 238,-1-1 0,0 0-1,-1 0 1,1 0 0,-1-1 0,0 0-1,0-1 1,0 0 0,-12 3 0,17-5-233,0 0 0,0-1 1,-1 1-1,1-1 0,-1 0 1,1 0-1,0 0 1,-1-1-1,1 1 0,0-1 1,0 1-1,-1-1 0,1 0 1,0-1-1,0 1 1,0 0-1,0-1 0,0 0 1,0 1-1,0-1 0,1-1 1,-1 1-1,1 0 1,-1 0-1,1-1 0,0 0 1,-3-4-1,2 2-60,1 0 1,-1 0-1,1-1 0,0 1 1,0-1-1,1 1 0,-1-1 0,1 0 1,1 0-1,-1 0 0,1 1 1,0-1-1,0 0 0,1 0 0,0 0 1,0 1-1,0-1 0,1 0 1,-1 1-1,1-1 0,1 1 1,-1-1-1,1 1 0,3-6 0,-3 7-167,0 0-1,0 0 0,0 0 0,0 1 1,1-1-1,-1 1 0,1 0 1,0 0-1,0 0 0,0 0 0,0 1 1,1-1-1,-1 1 0,1 0 0,-1 0 1,1 1-1,0 0 0,0-1 0,-1 2 1,1-1-1,0 0 0,0 1 1,0 0-1,0 0 0,0 1 0,0-1 1,0 1-1,-1 0 0,8 2 0,32 18-3109,1 11-2256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12011,'16'-14'1665,"-13"11"-1255,0 0 1,1 1-1,-1-1 0,-1 0 0,1-1 0,0 1 0,-1 0 0,0-1 1,0 0-1,3-6 0,-5 10-369,0 0 0,0 0 0,0 0 0,0 0 0,0 0-1,0 0 1,0 0 0,0-1 0,0 1 0,0 0 0,0 0 0,0 0 0,0 0 0,0 0 0,0 0 0,0 0 0,0 0 0,0 0 0,0-1-1,0 1 1,0 0 0,0 0 0,0 0 0,0 0 0,0 0 0,0 0 0,0 0 0,1 0 0,-1 0 0,0 0 0,0-1 0,0 1 0,0 0-1,0 0 1,0 0 0,0 0 0,0 0 0,0 0 0,0 0 0,1 0 0,-1 0 0,0 0 0,0 0 0,0 0 0,0 0 0,0 0 0,0 0-1,0 0 1,0 0 0,0 0 0,1 0 0,-1 0 0,0 0 0,0 0 0,0 0 0,0 0 0,0 0 0,0 0 0,0 0 0,0 0 0,0 0-1,1 0 1,-1 0 0,0 1 0,0-1 0,0 0 0,0 0 0,0 0 0,0 0 0,2 11 1086,0 15-447,-7 19 49,-16 62 1,18-91 564,4-24-1737,1-1-1,1 1 0,-1-1 1,1 1-1,8-15 0,-10 21 294,17-23-3151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11578,'0'-6'1617,"1"0"0,0 0-1,0 0 1,0 0 0,3-7-1,21-45-810,-16 42 267,-5 5-676,1 0 0,1 1 0,0 0 0,0 0 1,1 0-1,0 1 0,1 0 0,0 1 0,0-1 0,1 1 0,0 1 0,11-8 0,-19 14-387,1 0-1,-1 0 0,0 0 1,1 0-1,-1 1 0,1-1 0,-1 0 1,1 1-1,0-1 0,-1 1 1,1-1-1,0 1 0,-1 0 1,1 0-1,0-1 0,-1 1 0,1 0 1,0 1-1,0-1 0,-1 0 1,1 0-1,-1 1 0,1-1 0,0 1 1,-1 0-1,1-1 0,-1 1 1,1 0-1,-1 0 0,1 0 1,-1 0-1,0 0 0,1 0 0,-1 0 1,0 0-1,0 1 0,0-1 1,0 0-1,0 1 0,0-1 0,0 1 1,0-1-1,-1 1 0,1-1 1,-1 1-1,1 0 0,-1-1 1,1 3-1,0 3-50,1-1 0,-1 0 0,0 1 0,-1-1 0,0 1 0,0-1 0,0 1 0,-1-1 0,1 1 0,-2-1 0,-2 11 0,0-11 67,1 0-1,-2 0 0,1 0 0,0 0 0,-1-1 1,0 0-1,0 0 0,-1 0 0,0-1 1,1 0-1,-1 0 0,-1 0 0,1-1 1,0 0-1,-1 0 0,0 0 0,0-1 0,0 0 1,0-1-1,0 1 0,0-1 0,-9 0 1,26 3-9,0 0 1,0 1 0,0 0 0,16 13-1,25 13-898,-43-27 503,1 0-1,0-1 0,0 0 0,0 0 1,0-1-1,1 0 0,9 0 0,-10-1-909,0-1-1,-1 0 1,1-1-1,15-3 1,-8 2-1516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9866,'8'-32'1477,"9"-45"2245,-12 23 2744,7 116-3626,-14 5-2294,1-50-481,0 1 0,3 34 0,1-53 345,2-10 5,10-18-233,44-58-52,-48 73-115,0 0 0,1 1 0,1 0 0,23-18 0,-31 29-21,0-1-1,-1 1 1,1 0-1,0 0 1,0 0-1,10-1 1,-14 3-44,0-1 0,1 1-1,-1-1 1,1 1 0,-1 0 0,1 0-1,-1 0 1,1 0 0,-1 0 0,1 0 0,-1 0-1,1 0 1,-1 1 0,1-1 0,-1 1-1,0-1 1,1 1 0,-1-1 0,0 1 0,1 0-1,-1 0 1,0-1 0,0 1 0,1 0 0,0 1-1,-2-1 0,0 0-1,0 0 0,0 0 1,0 0-1,0 0 0,0-1 1,0 1-1,0 0 0,0 0 1,0 0-1,0 0 1,-1 0-1,1-1 0,0 1 1,0 0-1,-1 0 0,1 0 1,-1-1-1,1 1 0,-1 0 1,1-1-1,-1 1 0,1 0 1,-2 0-1,-18 18-187,15-15 170,-16 13 46,12-11 252,1 0-1,1 0 0,-1 1 0,1 0 0,1 1 1,-1-1-1,1 1 0,0 0 0,-5 10 0,11-16-178,-1-1-1,1 0 0,0 0 0,-1 1 0,1-1 0,0 0 0,0 1 0,0-1 0,0 0 0,0 1 0,0-1 0,0 0 0,0 1 0,1-1 0,-1 0 1,0 1-1,1-1 0,-1 0 0,1 0 0,-1 1 0,1-1 0,1 2 0,0-1 2,0 0 1,0 0-1,0 0 1,1-1-1,-1 1 1,0 0-1,1-1 1,-1 0-1,1 0 0,3 2 1,3 0 19,0-1 0,0 0 1,0 0-1,1-1 0,16 0 0,-23-1-89,19 0-368,0 0-1,36 5 1,-49-3-1235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71 262 11218,'-59'20'7434,"59"-24"-5154,-5-10-535,2-9-329,0-21-800,3-5-464,1-6-976,-1 1-672,0 15-4177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48 13115,'-3'-9'10127,"12"1"-7394,22-3-3950,-26 9 2092,-2 1-845,12-3 130,0 0 0,30-4-1,-41 8-151,0-1-1,1 1 1,-1 0-1,0 0 1,0 1-1,1-1 1,-1 1 0,0 0-1,0 0 1,0 0-1,0 0 1,0 1-1,0 0 1,0 0-1,-1 0 1,1 0-1,6 5 1,-9-5-11,0-1 1,1 1-1,-1-1 1,0 1 0,0-1-1,0 1 1,0 0 0,0-1-1,-1 1 1,1 0 0,0 0-1,-1 0 1,1-1-1,-1 1 1,0 0 0,0 0-1,0 0 1,0 0 0,0 0-1,0 2 1,-1 0-3,0 0 1,0 0 0,-1 0 0,1 0-1,-1 0 1,0 0 0,0 0-1,-4 6 1,-5 3-5,-1 1-1,0-1 1,-18 14-1,27-24 10,-39 28 62,27-20-197,13-9-127,5-3-186,6-3 303,0 0 1,0 1-1,0 0 0,0 1 0,0 0 0,1 0 1,10 0-1,-15 2 97,0-1 0,-1 1 1,1 0-1,0 1 0,0-1 1,0 1-1,-1 0 1,1 0-1,0 0 0,-1 1 1,1 0-1,-1 0 0,0 0 1,0 0-1,1 0 0,3 4 1,-7-4 44,0-1-1,0 0 1,0 1 0,0-1 0,0 0 0,0 1 0,0-1 0,-1 1 0,1 0 0,-1-1 0,1 1 0,-1 0-1,1-1 1,-1 1 0,0 0 0,0-1 0,0 1 0,0 0 0,0-1 0,0 1 0,-1 0 0,1-1 0,0 1-1,-1 0 1,1-1 0,-1 1 0,0-1 0,1 1 0,-1-1 0,0 1 0,0-1 0,0 1 0,0-1 0,0 0-1,-1 0 1,-1 2 0,-4 5 101,-2 0-1,1 0 0,-19 12 0,18-15-25,1 0-1,-1 0 0,1-1 0,-1-1 0,0 0 0,-1 0 1,-16 3-1,20-7-176,13-4-156,20-8-365,37-9-1574,84-19 1,-114 34 2001,1 1 0,1 2 0,-1 2 1,45 2-1,-76 0 380,-1 0 0,1 0 0,-1 1 0,1-1 0,-1 1 0,1 0 0,-1 0 0,0 0 1,5 2-1,-8-3-105,1 1 0,-1-1 0,0 0 0,1 1 0,-1-1 0,0 0 0,1 1 0,-1-1 0,0 1 0,1-1 1,-1 1-1,0-1 0,0 1 0,0-1 0,0 1 0,1-1 0,-1 1 0,0-1 0,0 1 0,0-1 0,0 1 1,0-1-1,0 1 0,-9 18 1552,2-11-1295,1-1 0,-1 0 0,0-1 0,-1 0 0,1 0 0,-1-1 0,-1 0 0,1 0 0,-1-1 0,1 0 0,-17 5 0,9-4-21,0-1 1,0 0 0,0-1 0,-1-1-1,-29 0 1,37-2-179,0-1 1,0 0-1,-1 0 0,1-1 0,0-1 1,1 1-1,-15-7 0,21 8-120,0 0 1,0 0-1,0 0 0,0 0 0,0-1 1,0 1-1,0 0 0,0-1 0,1 0 0,-1 1 1,1-1-1,-1 0 0,1 0 0,0 0 1,-1 0-1,1 0 0,0 0 0,0 0 1,1 0-1,-1 0 0,0 0 0,1-1 0,-1 1 1,1 0-1,0 0 0,0-1 0,0 1 1,0 0-1,0-1 0,0 1 0,0 0 1,1 0-1,-1-1 0,2-2 0,0 0-83,1 0-1,-1 1 1,1-1-1,0 0 1,1 1-1,-1 0 1,1 0-1,-1 0 1,1 0-1,1 0 0,-1 1 1,0 0-1,1 0 1,0 0-1,-1 0 1,1 1-1,0 0 1,0 0-1,1 0 1,5-1-1,2-1-489,0 2 0,0-1 0,0 2 0,1 0 0,-1 0 0,0 1-1,18 3 1,26 8-2690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7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11322,'3'14'878,"5"3"7847,-6-35-5905,0-24-2312,1-1-1,18-78 1,-13 103-469,-7 18-37,-1 0 1,0 0 0,0 0 0,1 0-1,-1 0 1,0 0 0,1 0-1,-1 0 1,0 0 0,1 0-1,-1 0 1,0 1 0,0-1 0,1 0-1,-1 0 1,0 0 0,1 0-1,-1 1 1,0-1 0,0 0 0,0 0-1,1 0 1,-1 1 0,0-1-1,0 0 1,0 0 0,1 1 0,-1-1-1,0 0 1,0 1 0,0-1-1,0 0 1,0 1 0,13 37 134,-7-4-53,9 31-8,-14-61-77,0-1-1,1 1 1,-1-1-1,1 0 1,0 1-1,0-1 1,0 0-1,0 0 1,1 0-1,-1 0 1,1-1-1,0 1 1,0-1-1,3 3 1,-3-4 5,0 0 1,-1 0 0,1 0 0,0 0 0,0-1 0,0 1 0,-1-1 0,1 0 0,0 0 0,0 0 0,0 0 0,0 0 0,0 0 0,-1-1 0,1 0 0,0 1 0,0-1 0,-1 0 0,1-1 0,0 1 0,-1 0 0,0-1 0,1 1 0,-1-1 0,0 0 0,1 0 0,-1 1 0,0-2 0,2-2 0,3-2 144,0-1-1,-1 0 1,0 0-1,0-1 1,-1 0 0,7-14-1,-11 21-37,0 0 0,0 0 0,-1 1 0,1-1 0,0 0 0,-1 0 0,0 0 0,1 0 0,-1 0 0,0 0 0,0 1 0,0-1 1,0 0-1,0 0 0,-2-4 0,2 6-88,0 0 0,0 0 1,0 0-1,0 0 1,0 0-1,-1 0 0,1 0 1,0-1-1,0 1 0,0 0 1,0 0-1,0 0 1,-1 0-1,1 0 0,0 0 1,0 0-1,0 0 1,-1 0-1,1 0 0,0 0 1,0 0-1,0 0 1,0 0-1,-1 0 0,1 0 1,0 0-1,0 0 1,0 0-1,0 0 0,-1 1 1,1-1-1,0 0 0,0 0 1,0 0-1,0 0 1,0 0-1,-1 0 0,1 0 1,0 1-1,0-1 1,0 0-1,0 0 0,0 0 1,-10 18 508,6-8-476,-3 7 47,1 1 1,0-1 0,-3 21 0,8-34-173,1 1 1,0-1-1,-1 1 0,2-1 1,-1 0-1,0 1 0,1-1 0,1 5 1,-2-7-26,1 0 1,0 0 0,0-1-1,-1 1 1,1 0 0,0-1-1,0 1 1,1-1 0,-1 1-1,0-1 1,0 1 0,1-1 0,-1 0-1,1 0 1,-1 0 0,1 0-1,-1 0 1,1 0 0,2 1-1,2 0-321,0 0 0,0 0 0,0-1 0,0 0-1,8 0 1,50 0-2996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54 160 10978,'-44'42'9002,"41"-42"-6569,-2-9 1392,4 7-2713,1-1-600,3-20-224,20-44-504,-10 36-272,-2 5-848,-3 2-705,0 8-903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0:5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40 7826,'-5'-8'11207,"9"2"-7170,18-1-4903,-10 4 1924,42-10-423,-51 12-597,0 1 0,0-1 0,0 1-1,0 0 1,0 0 0,0 0 0,0 0 0,0 0-1,0 1 1,3 0 0,-5 0-19,0-1 0,-1 0 0,1 1-1,0-1 1,0 1 0,0-1 0,-1 1 0,1-1-1,0 1 1,0 0 0,-1-1 0,1 1 0,-1 0-1,1 0 1,-1-1 0,1 1 0,-1 0 0,1 0-1,-1 0 1,0 0 0,1 0 0,-1 2 26,0 0 1,0 0-1,0-1 1,0 1-1,0 0 1,-1 0-1,1-1 1,-1 1-1,0 0 1,0-1-1,0 1 1,0-1-1,0 1 1,-1-1-1,-2 4 1,-4 5 34,-2 0 1,1-1-1,-2 1 1,1-2-1,-1 0 1,-1 0-1,1-1 0,-17 8 1,-13 11 95,37-21-146,13-4-48,39-4-76,-37 1 83,0 0-1,0 0 0,0 1 1,0 0-1,0 1 0,0 1 1,-1 0-1,20 5 0,-29-6 16,0-1-1,1 1 0,-1-1 0,0 1 1,0-1-1,0 1 0,1 0 0,-1 0 1,0 0-1,0 0 0,0 0 1,0 0-1,0 0 0,0 0 0,-1 0 1,1 0-1,0 0 0,0 0 1,-1 1-1,1-1 0,-1 0 0,1 3 1,-1-3 14,0 1 1,0-1-1,0 1 0,-1-1 1,1 1-1,-1-1 1,1 0-1,-1 1 1,0-1-1,1 0 1,-1 0-1,0 1 0,0-1 1,0 0-1,0 0 1,0 0-1,-2 1 1,-5 5 133,0-2-1,0 1 1,-1-1 0,-17 7 0,-57 17-375,83-27-1656,6-1-389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8.65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1 114 12835,'8'-3'4393,"26"0"-4257,8-2 56,23 8-368,5-3-520</inkml:trace>
  <inkml:trace contextRef="#ctx0" brushRef="#br0" timeOffset="1">656 57 13787,'-22'-57'5497,"22"64"-3520,7 7-593,4 9-336,7 10-280,5 4-344,9-1-200,3-2-552,-1-8-240,-2-10-624,-6-4-472,-5-7-3346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0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15587,'16'-40'5818,"-16"41"-4506,-1-1-640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0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13627,'-12'91'5809,"17"-92"-2976,-6 1-1913,1-2-344,0 1-336,0-1-536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04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82 398 6033,'-1'0'76,"0"-1"1,0 1-1,0-1 0,1 0 0,-1 1 0,0-1 1,0 1-1,0-1 0,1 0 0,-1 0 0,0 1 0,1-1 1,-1 0-1,1 0 0,-1 0 0,1 0 0,-1 0 0,1 0 1,0 0-1,0 0 0,-1 0 0,1 0 0,0 0 0,0 0 1,0 0-1,0 0 0,0 0 0,0 0 0,0 0 1,0 0-1,0 0 0,1 0 0,-1 0 0,0 0 0,1 0 1,-1 0-1,1 1 0,-1-1 0,1 0 0,-1 0 0,1 0 1,-1 0-1,1 1 0,0-1 0,0 0 0,-1 1 0,1-1 1,1-1-1,8-7 289,1 0 0,0 0 0,14-7 0,-13 7 26,43-28 911,104-77 2573,-158 113-3845,-1 1 0,0 0 1,0 0-1,1 0 0,-1 0 0,0 0 0,0 0 0,0 0 0,1 0 0,-1 0 0,0 0 1,0-1-1,0 1 0,1 0 0,-1 0 0,0 0 0,0 0 0,0-1 0,0 1 0,0 0 1,1 0-1,-1 0 0,0-1 0,0 1 0,0 0 0,0 0 0,0-1 0,0 1 0,0 0 1,0 0-1,0 0 0,0-1 0,0 1 0,0 0 0,0 0 0,0-1 0,0 1 0,0 0 1,0 0-1,0-1 0,0 1 0,0 0 0,0 0 0,0 0 0,0-1 0,-1 1 0,1 0 1,0-1-1,-16 1 645,-26 8-192,22-2-422,0 0 0,1 2-1,0 0 1,1 1 0,-1 1 0,2 1-1,-18 13 1,-7 10-58,-57 58 0,128-109-188,193-118 191,-60 40 41,11-16 76,-212 153 378,-185 136-169,52-44-317,112-89-30,39-30 8,-34 32 0,60-46-67,9-5 38,279-156 149,-137 69 160,-117 69-193,290-149 855,-313 166-906,-16 5-29,0 0 1,0 0 0,0 0-1,0 0 1,0 0-1,0 0 1,1 0 0,-1 0-1,0 0 1,0 0-1,0 0 1,0 0 0,0 0-1,0 0 1,0 0-1,0 0 1,0 0 0,1 0-1,-1 0 1,0 0-1,0 1 1,0-1 0,0 0-1,0 0 1,0 0-1,0 0 1,0 0 0,0 0-1,0 0 1,0 0-1,0 0 1,0 0 0,0 0-1,0 1 1,1-1-1,-1 0 1,0 0 0,0 0-1,0 0 1,0 0-1,0 0 1,0 0 0,0 0-1,0 0 1,0 1-1,0-1 1,-1 0 0,1 0-1,0 0 1,0 0-1,0 0 1,0 0 0,0 0-1,0 0 1,0 0-1,0 1 1,0-1 0,0 0-1,0 0 1,0 0-1,-19 23 67,11-15-55,-336 341 240,328-335-250,-3 3-2,15-15-9,0 1 0,1 0 0,-1 0 0,1 0 0,0 0 0,0 1 0,-4 5 0,7-9 7,0 0 0,0 1 0,0-1-1,0 0 1,0 0 0,0 1 0,0-1-1,0 0 1,-1 0 0,1 1 0,0-1-1,0 0 1,0 0 0,1 1 0,-1-1 0,0 0-1,0 0 1,0 1 0,0-1 0,0 0-1,0 0 1,0 1 0,0-1 0,0 0-1,1 0 1,-1 0 0,0 1 0,0-1-1,0 0 1,0 0 0,1 0 0,-1 1-1,0-1 1,0 0 0,1 0 0,-1 0-1,0 0 1,0 0 0,0 0 0,1 1-1,-1-1 1,0 0 0,1 0 0,-1 0-1,0 0 1,0 0 0,1 0 0,-1 0-1,0 0 1,0 0 0,1 0 0,-1 0-1,0 0 1,0-1 0,1 1 0,-1 0-1,0 0 1,0 0 0,1 0 0,19-3-33,10-6 27,-1-1-1,0-1 1,53-30 0,-42 21 28,96-46 176,248-83 1,-346 138-153,0 1-1,48-5 1,-84 15-45,-1 0 0,1 0 0,0 0 0,-1-1 0,1 1 0,-1 1 0,1-1 0,0 0 1,-1 0-1,1 1 0,-1-1 0,1 1 0,1 0 0,-3-1 1,0 0-1,1 1 1,-1-1 0,0 0-1,1 1 1,-1-1 0,0 0-1,0 1 1,1-1 0,-1 1-1,0-1 1,0 0 0,0 1-1,0-1 1,1 1 0,-1-1-1,0 0 1,0 1 0,0-1-1,0 1 1,0-1 0,0 1 0,0-1-1,0 0 1,0 1 0,0-1-1,-1 1 1,1 0 0,-2 3 2,1-1 1,-1 1-1,-1-1 1,1 0 0,0 1-1,-1-1 1,-3 3 0,-22 22 27,-2-1 1,-1-1-1,-1-2 1,-52 30-1,-149 64 34,195-101-26,-48 14 0,143-48-99,107-49 1,-85 32 86,223-78 309,-256 98-266,1 2-1,0 2 1,1 3-1,80-4 0,-128 11-68,1 0 0,0 0-1,-1 0 1,1-1 0,-1 1-1,1 0 1,-1 0 0,1 0-1,0 1 1,-1-1 0,1 0 0,-1 0-1,1 0 1,-1 0 0,1 0-1,-1 1 1,1-1 0,-1 0-1,1 0 1,-1 1 0,1-1-1,-1 0 1,1 1 0,-1-1-1,0 1 1,1-1 0,-1 0-1,1 1 1,-1 0 0,-8 13 15,-34 17 35,39-29-47,-342 238 142,324-224-125,18-9-65,6-7 25,1 0-1,0-1 1,-1 1 0,1-1-1,-1 0 1,1 0-1,-1 0 1,1 0-1,3-3 1,185-78-519,72-27 290,-39 43 226,-209 64 9,-12 7 33,-20 14 52,-25 16 74,-1-2 0,-78 46 1,61-42-96,38-19-48,21-18-3,0 0 0,1 1 1,-1-1-1,0 0 0,1 0 0,-1 1 0,0-1 0,1 0 0,-1 0 0,1 0 1,-1 0-1,0 0 0,1 1 0,-1-1 0,1 0 0,-1 0 0,0 0 0,1 0 1,-1 0-1,1 0 0,-1 0 0,0-1 0,1 1 0,-1 0 0,0 0 0,1 0 1,-1 0-1,1 0 0,-1-1 0,0 1 0,1 0 0,51-17-31,189-104 54,-156 75-12,-58 33-22,-27 13 13,0 0 0,0 1 0,0-1 0,0 0 0,0 0 0,0 0 0,0 0 0,0 0 0,0 0 0,0 1 0,0-1 0,0 0 0,0 0 0,0 0 0,0 0 0,0 0 0,0 0 0,0 0 0,0 1 0,0-1 0,0 0 0,1 0 0,-1 0 0,0 0 0,0 0 0,0 0 0,0 0 0,0 0 0,0 0 0,0 1 0,0-1 0,0 0 0,1 0 0,-1 0 0,0 0 0,0 0 0,0 0 0,0 0 0,0 0 0,0 0 0,0 0 0,1 0 0,-1 0 0,0 0 0,0 0 0,0 0 0,0 0 0,0 0 0,0 0 0,1 0 0,-1 0 0,0 0 0,0 0 0,0 0 0,0 0 0,0 0 0,0 0 0,0 0 0,1-1 0,-1 1 0,0 0 0,0 0 0,0 0 0,0 0 0,0 0 0,0 0 0,0 0 0,0-1 0,-29 34 238,11-16-156,-6 8 35,-25 24 171,-48 64 0,97-113-289,-1 0 0,1 0 0,0 0 0,0 1 0,0-1-1,0 0 1,-1 0 0,1 0 0,0 0 0,0 1 0,0-1 0,0 0 0,0 0-1,0 0 1,0 1 0,-1-1 0,1 0 0,0 0 0,0 0 0,0 1 0,0-1-1,0 0 1,0 0 0,0 0 0,0 1 0,0-1 0,0 0 0,0 0 0,0 1-1,0-1 1,0 0 0,0 0 0,1 0 0,-1 1 0,0-1 0,0 0 0,0 0-1,0 0 1,0 1 0,0-1 0,1 0 0,11 0-24,27-11-38,-33 9 53,322-113-53,-225 77 60,-61 25 44,-213 67 1653,116-39-1633,-91 40 0,213-97-3047,-21 13 1853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05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159 231 9378,'-37'5'2820,"0"1"-1014,-47 13 1,287-79-810,349-85 596,-550 145-1590,23-5 22,1 1 0,-1 2 1,33 0-1,-40 6-20,-17-4-3,-1 1 0,0-1 0,0 0 0,0 0 0,0 1 0,0-1 0,0 0 0,0 0 0,0 1 0,0-1 0,0 0 0,0 1 0,0-1 0,0 0 0,0 0 0,0 1 0,0-1 0,0 0 0,0 1 0,0-1 0,0 0 0,0 0 0,0 1-1,0-1 1,0 0 0,-1 0 0,1 1 0,0-1 0,0 0 0,0 0 0,-1 0 0,1 1 0,0-1 0,0 0 0,-1 0 0,-35 25 224,23-17-160,-399 215 1868,376-206-1504,30-13-219,22-9-100,174-72-86,-39 14 45,362-109 222,-464 158-224,-48 14-66,-1 0 0,0 0 0,1-1-1,-1 1 1,0 0 0,1 0 0,-1 0 0,0 0 0,1 0-1,-1 0 1,1 0 0,-1 0 0,0 0 0,1-1 0,-1 1 0,0 1-1,1-1 1,-1 0 0,1 0 0,-1 0 0,0 0 0,1 0-1,-1 0 1,0 0 0,1 0 0,-1 1 0,0-1 0,1 0-1,-1 0 1,0 1 0,1-1 0,-1 0 0,0 0 0,0 1 0,1-1-1,-8 14 66,-22 16 33,27-29-94,-51 44 75,-3-4 1,-81 48-1,10-8-29,112-70-47,10-8-9,0-1 0,1 1 0,-1 0 1,1 1-1,-1-1 0,1 1 1,1 0-1,-1 0 0,-6 9 1,10-13 0,1 1 1,-1-1 0,0 1-1,1 0 1,-1-1-1,0 1 1,1-1-1,-1 1 1,0-1 0,1 1-1,-1-1 1,1 1-1,-1-1 1,1 0-1,-1 1 1,1-1 0,-1 0-1,1 1 1,0-1-1,-1 0 1,1 0-1,0 1 1,-1-1 0,1 0-1,-1 0 1,1 0-1,0 0 1,-1 0-1,1 0 1,0 0 0,-1 0-1,1 0 1,0 0-1,-1 0 1,2-1 0,33 0-35,52-13 39,0-4 0,134-45 1,-31 7 11,123-14 9,-284 67 10,-29 3-31,0 0-1,0 0 0,0 0 0,0 0 1,0 1-1,0-1 0,0 0 0,0 0 1,-1 0-1,1 0 0,0 0 1,0 0-1,0 0 0,0 0 0,0 1 1,0-1-1,0 0 0,0 0 0,0 0 1,0 0-1,0 0 0,0 0 0,0 0 1,0 1-1,0-1 0,0 0 0,0 0 1,0 0-1,0 0 0,0 0 0,0 0 1,0 0-1,0 1 0,1-1 0,-1 0 1,0 0-1,0 0 0,0 0 0,0 0 1,0 0-1,0 0 0,0 0 1,0 0-1,0 0 0,0 1 0,1-1 1,-1 0-1,0 0 0,0 0 0,0 0 1,0 0-1,0 0 0,0 0 0,0 0 1,1 0-1,-1 0 0,0 0 0,0 0 1,0 0-1,0 0 0,0 0 0,0 0 1,0 0-1,1 0 0,-1 0 0,0 0 1,0 0-1,-36 20 233,18-11-147,-36 19 94,-268 132 238,451-203-742,-29 6 259,219-73-106,-303 108 191,-16 2-18,0 0 0,0 0 0,1 0 1,-1 0-1,0 0 0,0 0 0,0 0 0,0 0 0,0 0 1,0 0-1,0 0 0,0 0 0,0 0 0,1 0 0,-1 0 0,0 0 1,0 0-1,0 0 0,0 1 0,0-1 0,0 0 0,0 0 1,0 0-1,0 0 0,0 0 0,0 0 0,0 0 0,0 0 1,0 0-1,0 0 0,0 1 0,0-1 0,0 0 0,0 0 1,0 0-1,0 0 0,0 0 0,0 0 0,0 0 0,0 0 0,0 1 1,0-1-1,0 0 0,0 0 0,0 0 0,0 0 0,0 0 1,0 0-1,0 0 0,0 0 0,0 0 0,0 0 0,0 0 1,-1 1-1,1-1 0,0 0 0,0 0 0,0 0 0,0 0 1,-22 18 447,15-13-397,-34 23 281,-2-1 1,-71 31-1,70-36-278,27-12-1424,19-12-616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8 339 13443,'-5'0'7429,"3"-3"-5162,1-11-1673,4-30 138,10-66 0,-2 43-138,-10 59-515,1-3 88,-1-1 0,0 1 0,0 0-1,-2-18 1,0 12 55,1 17-220,0 0 0,1 0 1,-1 0-1,0 0 0,0 0 1,0 0-1,0 0 0,0 0 1,0 0-1,0-1 0,0 1 1,0 0-1,0 0 0,0 0 1,0 0-1,0 0 0,0 0 1,1 0-1,-1 0 0,0 0 1,0 0-1,0 0 0,0 0 1,0 0-1,0 0 0,0 0 1,0 0-1,1 0 0,-1 0 1,0 0-1,0 0 0,0 0 1,0 0-1,0 0 0,0 0 1,0 0-1,0 0 0,1 0 1,-1 0-1,0 0 0,0 0 1,0 0-1,0 0 0,0 0 1,0 0-1,0 0 0,0 0 1,0 0-1,1 0 0,-1 0 1,0 1-1,0-1 0,0 0 1,0 0-1,0 0 0,0 0 1,16 24 34,-13-18-67,11 17-10,2 5-108,27 37-1,-37-58 116,-1 0 0,1-1 0,0 0 0,1 0 0,0 0 0,-1-1 0,2 0 0,-1 0 0,1 0 0,9 3 0,-16-8 46,-1 1 1,0-1-1,0 0 0,1 0 1,-1 0-1,0 1 1,1-1-1,-1 0 1,0 0-1,1 0 1,-1 0-1,0 0 1,1 0-1,-1 0 0,0 0 1,1 0-1,-1 0 1,1 0-1,-1 0 1,0 0-1,1 0 1,-1 0-1,0 0 0,1 0 1,-1-1-1,0 1 1,1 0-1,-1 0 1,0 0-1,0 0 1,1-1-1,-1 1 1,0 0-1,1 0 0,-1-1 1,0 1-1,0 0 1,0-1-1,1 1 1,-1 0-1,0 0 1,0-1-1,0 1 0,0 0 1,0-1-1,0 1 1,1-1-1,-1 1 1,0 0-1,0-1 1,0 1-1,0 0 1,0-1-1,0 1 0,0 0 1,-1-1-1,1 1 1,0 0-1,0-1 1,0 1-1,0 0 1,0-1-1,-1 0 1,-10-31 1069,6 19-698,-2-8 205,4 11-422,-1 0 1,1 0 0,1 0 0,0-1 0,1 1 0,-1-16 0,2 25-185,0 1 0,1-1 0,-1 0 1,0 1-1,1-1 0,-1 0 0,0 1 1,1-1-1,-1 0 0,1 1 1,-1-1-1,1 1 0,0-1 0,-1 1 1,1-1-1,-1 1 0,1-1 1,0 1-1,-1 0 0,1-1 0,0 1 1,0 0-1,-1 0 0,1-1 1,0 1-1,0 0 0,-1 0 0,1 0 1,1 0-1,26 1-578,-23-1 450,191 21-5073,-181-21 4814,50 6-515,-62-6 917,0 0 0,0 1 0,0 0 0,0 0 0,0 0 0,0 0 0,0 0 0,-1 0 0,1 1 0,0 0 0,-1-1 0,1 1 0,-1 0 0,0 0 0,0 0 0,0 0 0,3 4 0,-4-4 103,-1 0 0,1 0 0,-1 0 0,1 0 0,-1 0 0,0 0 0,0 0 0,0 1 0,0-1 0,0 0 0,0 0 0,-1 0 0,1 0 0,-1 0 1,1 0-1,-1 0 0,0 0 0,0 0 0,0 0 0,0 0 0,0 0 0,0-1 0,-1 1 0,1 0 0,0-1 0,-1 1 0,1-1 0,-1 0 0,-3 3 0,2-2 95,1 1 1,-1-1-1,0 0 0,0 0 0,0-1 0,0 1 1,0-1-1,0 1 0,-1-1 0,1 0 0,0 0 1,-1-1-1,1 1 0,-1-1 0,1 1 0,0-1 1,-1 0-1,-4-1 0,4 0-110,1-1 1,-1 1-1,1-1 1,0 0-1,0 0 1,0 0-1,0-1 0,0 1 1,0-1-1,1 1 1,-1-1-1,1 0 1,-1 0-1,1 0 0,0 0 1,0-1-1,1 1 1,-3-5-1,4 7-117,0 0-1,-1-1 0,1 1 1,0 0-1,-1 0 0,1 0 1,0-1-1,0 1 0,0 0 1,0 0-1,0-1 0,1 1 1,-1 0-1,0 0 0,0 0 1,1 0-1,-1-1 0,1 1 1,-1 0-1,1 0 0,-1 0 1,2-1-1,0 1-100,-1-1 0,1 1 0,-1 0 0,1 0 0,0 1-1,0-1 1,0 0 0,-1 0 0,1 1 0,0-1 0,0 1 0,0 0 0,0 0 0,0-1-1,0 1 1,0 0 0,0 1 0,3-1 0,28 4-2438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131 335 14491,'3'-3'11122,"7"0"-10009,5-37-753,4-36-472,-24 32-1024,-13 2-561,12 8-975,-6 5-129</inkml:trace>
  <inkml:trace contextRef="#ctx0" brushRef="#br0" timeOffset="1">58 39 13627,'-57'-21'5441,"102"18"-3681,4 1-287,8-1-545,-5 0-368,-2-1-1496,1 1-824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0 368 11723,'9'4'6971,"1"-10"-3768,13-25-2577,-11 14-212,2-1-245,3-2 142,-1-2 1,-1 1-1,22-43 0,41-108 3953,-81 179-4160,0 0-1,1 1 0,0-1 0,1 1 0,0-1 0,0 1 0,0 0 0,1-1 0,0 1 0,1 0 0,1 11 0,2 1-787,1 0 0,0 0 0,11 24 0,6 3-1599,5-8-673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41 11050,'-65'-41'5297,"74"43"-1112,22 8-3224,10 1-345,9 2-584,7 3-536,0 1-929,-8-1-767</inkml:trace>
  <inkml:trace contextRef="#ctx0" brushRef="#br0" timeOffset="1">4 254 15035,'-3'8'5833,"5"7"-3888,45-6-785,21 1 40,77-5-135,17-10-177,35-11-328,13 0-240,-20-2-256,-10 10-136,-64 14-936,-38 6-809,-65 10-1119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4 259 14563,'-4'31'6313,"22"-49"-3504,-8-16-1377,-2-6-247,-9-11-905,-3-4-520,3 6-1033,-1 7-871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17212,'5'-65'6433,"28"58"-4801,6-1-303,16 15-201,-1 4-312,-15 5-640,-2 5-104,-27 1-88,-4 4-16,-17 0 96,-20 5-8,-16-9-40,-5-5-88,3-8-568,17-9-472,22-1-1313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9.00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0 315 12923,'5'-12'5729,"1"-9"-2040,14-15-2545,16 1-184,-1-18-304,3-5-448,-1 14-800,-11 7-504,3 19-1296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94 12571,'2'-45'5241,"24"38"-2545,1-6-1239,15 0-489,6 4-192,-6 2-600,-2 7-480,-15 3-1008,-12 4-537,-20 7-1663,-11 1-1305</inkml:trace>
  <inkml:trace contextRef="#ctx0" brushRef="#br0" timeOffset="1">64 140 6585,'-17'6'3793,"4"-1"-816,-13 7 376,18-7-1537,10-1-488,14 3-856,10-2-400,13 3-1504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3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44 13995,'-11'-44'5273,"-6"77"-3945,4 4-231,2 12-161,1 5-120,7-2-320,3-10-120,5-11-224,6-10-48,14-11-48,4-7 8,15-6-128,1-7-184,-3-5-632,1-1-512,-11 3-1385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37 285 15331,'-8'-2'7793,"3"-4"-5809,-3-15-2991,7 16 1710,0 4-690,-2-8 29,0 1 0,1-1 0,0 0 0,1 1 0,-1-1 0,2 0 1,-1 0-1,1 0 0,1 0 0,-1 0 0,1 0 0,3-10 0,1 7-28,-1 0 0,2 0-1,-1 1 1,2 0 0,10-15-1,-15 23-61,0 0 0,0 0 0,1 0 0,-1 0 0,1 1 0,0-1 0,0 1 0,0 0 0,0-1 0,0 1 0,0 1 0,0-1 0,1 0 0,-1 1 0,1 0 0,-1-1 0,1 2 0,-1-1 0,1 0 0,0 1 0,-1-1 0,1 1 1,4 0-1,-7 0 16,0 1 0,0-1 1,-1 0-1,1 0 1,0 0-1,0 1 1,0-1-1,0 0 0,0 1 1,-1-1-1,1 1 1,0-1-1,0 1 1,-1-1-1,1 1 0,0 0 1,-1-1-1,1 1 1,0 0-1,-1-1 1,1 1-1,-1 0 1,1 0-1,-1 0 0,0-1 1,1 1-1,-1 1 1,0 0 5,1 1 1,-1-1 0,0 0 0,-1 0 0,1 0 0,0 0-1,-1 1 1,1-1 0,-1 0 0,0 0 0,-1 2-1,-1 5 37,-2-1 0,1-1 1,-1 1-1,-10 11 0,-49 43 1704,64-61-1721,-1-1 1,1 0-1,0 0 1,0 0-1,0 0 1,0 0-1,-1 0 1,1 0-1,0 0 1,0 1-1,0-1 1,0 0-1,0 0 1,-1 0-1,1 0 1,0 0-1,0 1 1,0-1-1,0 0 1,0 0-1,0 0 1,0 0-1,0 1 1,0-1-1,0 0 1,0 0-1,0 0 1,0 1-1,0-1 1,0 0-1,0 0 1,0 0-1,0 1 1,0-1-1,0 0 1,0 0-1,0 0 1,0 0-1,0 1 1,0-1-1,0 0 1,0 0-1,1 0 1,-1 0-1,0 1 1,0-1-1,0 0 1,0 0-1,0 0 1,0 0-1,1 0 1,-1 0-1,0 1 1,0-1-1,0 0 1,0 0-1,1 0 1,-1 0-1,0 0 1,0 0-1,0 0 1,1 0-1,-1 0 1,20 3-547,-11-3 243,90 16-3331,-64-7 1274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11266,'82'53'4188,"-89"-86"1221,-6-22-3363,12 45-1909,1 0 0,0 0 0,0 0 0,1 0 0,0 0 0,1 0 0,0 0 0,1 1 1,0-1-1,0 1 0,1 0 0,0-1 0,1 2 0,0-1 0,0 0 0,1 1 0,0 0 0,1 1 0,0-1 0,0 1 0,0 0 0,12-7 1,-18 13-137,1-1 1,0 1 0,-1 1 0,1-1 0,0 0 0,0 0 0,0 1-1,0-1 1,0 1 0,0-1 0,0 1 0,0 0 0,0 0 0,3 0-1,-4 0-1,0 0 0,0 0 0,-1 1 0,1-1 0,0 1 0,0-1 0,0 0 0,0 1 0,-1 0 0,1-1 0,0 1 0,0-1 0,-1 1 0,1 0 0,0-1 0,-1 1 0,1 0-1,-1 0 1,1 0 0,-1-1 0,1 3 0,0 0-1,0-1 0,-1 1 0,1 0 0,-1-1 0,0 1 0,0 0 0,0 0 0,0 0 0,-1-1 0,1 1 0,-1 0-1,1-1 1,-1 1 0,0 0 0,0-1 0,0 1 0,-1-1 0,1 1 0,-3 2 0,-9 13 23,0-1 0,-1-1 0,-25 22 0,38-33-632,10-2 268,22 0-41,-19-2 143,36 4-444,324 47-5532,-366-51 6217,40 12-244,-44-12 296,-1-1 1,1 1-1,0 0 1,0 0 0,-1 0-1,1 0 1,0 0-1,-1 0 1,1 0-1,-1 0 1,0 0 0,1 1-1,-1-1 1,0 1-1,0-1 1,1 1 0,-1-1-1,0 1 1,1 3-1,-2-3 98,-1 0 0,1 0-1,-1 0 1,0 0 0,0-1-1,1 1 1,-1 0 0,0 0-1,0-1 1,-1 1 0,1-1-1,0 1 1,0-1 0,-1 1 0,1-1-1,-1 0 1,1 0 0,-3 2-1,-32 21 1791,31-21-1647,-1 0 0,0-1 0,0 1 0,0-1 1,0 0-1,0 0 0,0-1 0,-1 0 0,1 0 0,-9 0 0,12-1-199,0-1 0,0 1 0,0 0-1,0-1 1,0 0 0,1 0 0,-1 0-1,0 0 1,0 0 0,1 0 0,-1-1-1,0 1 1,1-1 0,0 0-1,-1 0 1,1 0 0,0 0 0,0 0-1,0 0 1,0 0 0,0-1 0,1 1-1,-1-1 1,-1-3 0,1 0-108,0 1 1,1-1 0,-1 0-1,1 1 1,0-1-1,1 0 1,0 0 0,0 0-1,0 0 1,0 0-1,1 1 1,0-1 0,0 0-1,1 0 1,0 1-1,0-1 1,0 1-1,0 0 1,1-1 0,0 1-1,7-9 1,-8 11-185,0 1 1,0-1-1,0 0 1,0 1-1,1-1 1,-1 1 0,1 0-1,0 0 1,0 0-1,0 0 1,0 0-1,0 1 1,0-1-1,0 1 1,0 0-1,1 0 1,-1 0-1,0 0 1,1 1-1,-1-1 1,1 1-1,-1 0 1,1 0-1,-1 0 1,1 0 0,-1 1-1,1-1 1,-1 1-1,0 0 1,1 0-1,-1 0 1,0 1-1,0-1 1,0 1-1,0 0 1,0 0-1,5 3 1,20 21-2857,2 0-2061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17 237 9634,'32'32'8513,"-35"-33"-8022,0-1 0,-1 1 0,1-1 0,0 0 0,0 0 0,1-1 0,-1 1 0,0-1 0,1 1 0,-1-1-1,-1-3 1,1 0-316,1 0 0,0 1-1,1-1 1,-1 0 0,1 0-1,0 0 1,1 0-1,0 0 1,-1 0 0,2 0-1,-1 0 1,1 0-1,0 0 1,0 0 0,1 0-1,3-10 1,0 4-55,0 1 0,0 0 1,1 1-1,0 0 0,1 0 0,0 0 0,12-12 1,-16 18-82,1 1 0,-1 0 0,1 0 1,0 1-1,0-1 0,0 1 1,0 0-1,1 0 0,-1 0 0,0 1 1,1-1-1,7-1 0,-10 3-36,0 0-1,-1 0 1,1 0-1,0 0 1,0 0-1,0 0 0,-1 0 1,1 0-1,0 1 1,0-1-1,-1 1 1,1-1-1,0 1 1,-1 0-1,1 0 0,0 0 1,-1 0-1,1 0 1,-1 0-1,0 0 1,1 0-1,-1 0 1,0 1-1,0-1 0,1 1 1,-1-1-1,0 1 1,0-1-1,-1 1 1,1-1-1,0 1 0,-1 0 1,1 0-1,0 1 1,0 1-12,-1-1 0,0 0 0,1 0 0,-1 0 1,-1 0-1,1 1 0,0-1 0,-1 0 0,1 0 0,-1 0 0,0 0 1,0 0-1,0 0 0,0 0 0,-1 0 0,1 0 0,-1 0 1,0-1-1,-4 6 0,-3 2 29,-2 1 1,1-1-1,-14 10 1,11-10 56,6-4-10,3-3 5,0 0 0,0 1 0,0-1-1,0 1 1,0 0 0,1 0-1,0 0 1,0 1 0,-4 6 0,7-11-60,0 1 0,0 0 0,0-1 0,0 1 0,0 0 0,1-1 0,-1 1 0,0 0 0,0-1 0,1 1 0,-1-1 0,0 1 0,1-1 0,-1 1 0,0-1 0,1 1 0,-1-1 0,1 1 1,-1-1-1,1 1 0,-1-1 0,1 0 0,-1 1 0,1-1 0,0 0 0,-1 1 0,1-1 0,-1 0 0,1 0 0,0 0 0,-1 1 0,1-1 0,1 0 0,30 6 121,-22-4-74,85 13-102,192 6-1,-286-21-328,1 0-1,-1 0 0,0 0 0,1 0 0,-1 0 1,0 0-1,1-1 0,-1 1 0,0 0 1,0-1-1,1 1 0,-1-1 0,0 1 0,0-1 1,1 0-1,-1 1 0,0-1 0,1-1 1,6-4-2340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17460,'15'-93'8802,"-19"92"-7082,3-3-104,-1 4-2224,2-1-776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11634,'5'-80'18404,"-6"80"-18436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41 266 13603,'-5'0'539,"1"1"-1,-1 0 1,1-1 0,-1 1 0,1 0-1,0 1 1,-6 2 0,10-4-506,0 0 0,0 0-1,0 0 1,0 1 0,0-1 0,0 0 0,0 0 0,0 0-1,0 0 1,0 1 0,0-1 0,0 0 0,0 0 0,0 0 0,0 1-1,1-1 1,-1 0 0,0 0 0,0 0 0,0 0 0,0 1-1,0-1 1,0 0 0,0 0 0,0 0 0,1 0 0,-1 0 0,0 0-1,0 1 1,0-1 0,0 0 0,1 0 0,-1 0 0,0 0-1,0 0 1,0 0 0,0 0 0,1 0 0,-1 0 0,0 0-1,0 0 1,0 0 0,1 0 0,-1 0 0,0 0 0,0 0 0,0 0-1,0 0 1,1 0 0,30 5 919,-19-5-812,0 0 0,0 0 0,0-1 1,0-1-1,0 0 0,-1-1 0,1 0 0,-1 0 0,1-2 0,-1 1 1,15-10-1,-25 14-107,1-1 0,-1 0 0,1 0 1,-1 0-1,0 0 0,0 0 0,0 0 1,1-1-1,-1 1 0,0 0 0,0-1 1,-1 1-1,1 0 0,0-1 0,0 1 1,-1-1-1,1 0 0,-1 1 0,1-1 1,-1 1-1,0-1 0,0 0 0,1 1 1,-1-1-1,0 0 0,0 1 0,-1-1 1,1 0-1,0 1 0,-1-1 0,1 1 1,-1-1-1,1 1 0,-1-1 0,1 1 1,-3-3-1,-2-5 346,-1 1 0,0 0 1,0 1-1,-14-14 1,11 12-127,-25-24 817,16 17-348,-23-28 0,41 43-712,-1 0 1,0 0-1,0 0 0,0 0 0,1 0 0,-1 0 0,1 0 0,-1 0 0,1 0 1,-1 0-1,1 0 0,-1-1 0,1 1 0,0 0 0,0 0 0,0 0 1,0-1-1,0 1 0,0-3 0,0 4-33,1-1 1,-1 0-1,1 0 1,-1 0 0,1 1-1,-1-1 1,1 0-1,0 1 1,-1-1-1,1 0 1,0 1-1,0-1 1,-1 1-1,1-1 1,0 1-1,0 0 1,0-1-1,0 1 1,0 0-1,1-1 1,4 0-245,0 0-1,0 1 1,1-1 0,-1 1-1,0 0 1,12 2 0,37 11-2066,6 6-377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3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190 296 14347,'-14'-7'11714,"10"-9"-8259,2-2-3647,-2-10-301,-2 1 0,0 0 0,-19-48 0,21 67 110,0 0 0,0 1 0,0-1 0,-1 1 0,0 0 0,-1 0 0,-12-12 0,15 16 168,-1 0 0,0 1 0,0-1 1,0 1-1,0 0 0,0 0 0,0 0 0,-1 0 1,1 1-1,-1 0 0,1 0 0,-1 0 1,1 0-1,-1 1 0,0 0 0,-5 0 0,10 0 214,0 0-1,0 0 1,0 0-1,0 0 0,0 0 1,0 0-1,0 0 1,0 0-1,0 0 1,0 1-1,0-1 0,1 0 1,-1 0-1,0 0 1,0 0-1,0 0 0,0 0 1,0 0-1,0 0 1,0 0-1,0 0 0,0 1 1,0-1-1,0 0 1,0 0-1,0 0 1,0 0-1,0 0 0,0 0 1,0 0-1,0 0 1,0 0-1,0 1 0,0-1 1,-1 0-1,1 0 1,0 0-1,0 0 0,0 0 1,0 0-1,0 0 1,0 0-1,0 0 1,0 0-1,19 7 271,25 6 354,102 6-22,-101-11-1735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14931,'8'-3'5441,"18"-12"-4136,1-14-17,16-7 256,-1-8-39,-1-8-305,-9 8-88,-12 12-320,-7 9-64,-13 15-208,5 8-47,-5 3-217,-2-3-152,2 11-608,0 32-569,15 64-999,1-47-753</inkml:trace>
  <inkml:trace contextRef="#ctx0" brushRef="#br0" timeOffset="1">227 233 12179,'-117'-6'5761,"112"1"-1880,8 3-2345,18 0-848,7 2-272,19 7-832,3-5-616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9.33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0 259 15827,'17'21'6602,"-8"-57"-4082,4-14-1487,-6-10-241,4 12-656,2 8-288,-13 14-768,2 11-657,-4 10-1271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15747,'16'7'1200,"-14"-5"-843,1-1 1,-1 0-1,1 1 1,-1-1-1,1 0 1,-1 0-1,1-1 1,0 1-1,0-1 1,-1 1-1,1-1 1,3 0-1,-6 0-237,1 0 0,0-1 0,0 1-1,-1 0 1,1-1 0,0 1-1,-1-1 1,1 1 0,-1-1 0,1 1-1,0-1 1,-1 1 0,1-1-1,-1 0 1,1 1 0,-1-1 0,0 0-1,1 0 1,6-27 1771,-7 27-1888,2-19 501,1 0-1,1 0 0,1 0 0,9-26 0,-14 45-506,1 1-1,-1 0 1,0-1-1,0 1 1,0 0-1,0 0 1,1-1-1,-1 1 1,0 0-1,0-1 1,0 1-1,1 0 1,-1 0-1,0-1 1,1 1-1,-1 0 1,0 0-1,0 0 1,1 0-1,-1-1 1,0 1-1,1 0 1,-1 0-1,0 0 1,1 0-1,-1 0 1,0 0-1,1 0 1,-1 0-1,1 0 1,-1 0-1,0 0 1,1 0-1,-1 0 1,0 0-1,1 0 1,13 11-152,5 17-198,-8-5 46,-7-12 155,1 1 0,1-1 0,0-1 0,10 15 1,-15-23 141,0-1 0,0 0 0,0 1 0,0-1 0,0 0 0,1 0 0,-1 0 0,0 0 1,1 0-1,-1 0 0,1 0 0,-1 0 0,1-1 0,-1 1 0,1 0 0,-1-1 0,1 1 0,0-1 1,-1 0-1,1 0 0,0 1 0,-1-1 0,1 0 0,0 0 0,-1-1 0,1 1 0,0 0 0,-1 0 1,1-1-1,-1 1 0,1-1 0,0 0 0,-1 1 0,1-1 0,-1 0 0,1 0 0,-1 0 1,2-2-1,0 1 20,0-1 0,0 0 1,0 0-1,-1-1 1,0 1-1,0-1 1,0 1-1,0-1 1,0 1-1,0-1 0,0-4 1,12-49 214,-8 26-50,-8 45-897,2-11 584,0 1 0,0-1 0,0 1-1,0-1 1,1 1 0,-1-1 0,3 7 0,2-1-49,0 1 0,0-1 0,1 0 0,1 0 0,-1-1 0,2 0 0,-1 0 0,1-1 1,0 0-1,0 0 0,1 0 0,0-1 0,0-1 0,0 0 0,1 0 0,0 0 0,0-1 0,0-1 0,0 0 0,1 0 0,-1-1 0,12 1 0,-22-3 301,1 0 0,0 0 0,-1 0 0,1 0 0,-1-1-1,1 1 1,-1 0 0,1 0 0,-1 0 0,1-1 0,-1 1 0,1 0-1,-1 0 1,1-1 0,-1 1 0,1-1 0,-1 1 0,1 0 0,-1-1-1,0 1 1,1-1 0,-1 1 0,0-1 0,1 1 0,-1-1-1,0 1 1,0-1 0,1 1 0,-1-1 0,0 1 0,0-1 0,0 1-1,0-1 1,0 0 0,0 1 0,0-1 0,0 1 0,0-1-1,0 1 1,0-1 0,0 0 0,-1 0 0,-5-37 1873,2 14-1160,3 11-704,2 0-1,-1 1 1,2-1-1,0 1 1,0-1-1,1 1 1,1-1-1,0 1 1,0 1-1,1-1 1,10-15-1,-13 22-101,2 0-1,-1 0 1,1 1-1,-1-1 0,1 1 1,0 0-1,1 0 1,-1 1-1,1-1 0,-1 1 1,1 0-1,0 0 1,1 0-1,-1 1 0,0 0 1,1 0-1,-1 0 1,1 0-1,-1 1 1,1 0-1,0 0 0,0 1 1,-1 0-1,1 0 1,0 0-1,0 1 0,7 1 1,-12-2-20,0 0 0,0 0 0,0 0 0,1 1 1,-1-1-1,0 0 0,0 1 0,0-1 0,0 1 0,0-1 0,0 1 0,0 0 1,0-1-1,0 1 0,0 0 0,0 0 0,0 0 0,0 0 0,0 0 1,-1-1-1,1 2 0,0-1 0,-1 0 0,1 0 0,-1 0 0,1 0 1,-1 0-1,0 0 0,1 0 0,-1 1 0,0-1 0,0 0 0,0 0 0,0 0 1,0 1-1,0-1 0,0 0 0,0 0 0,0 1 0,-1-1 0,1 0 1,0 0-1,-1 0 0,1 0 0,-1 0 0,0 2 0,-2 2 5,1 1-1,-1-1 1,0 0-1,-1 0 1,0-1-1,1 1 1,-1 0-1,-7 5 1,-5 2 21,0-1 1,-20 11 0,29-18-153,-1 0 0,0-1 1,1 0-1,-1 0 0,0 0 0,0-1 0,-13 1 1,12-5-1593,8-4-809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0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15067,'2'2'223,"0"-1"102,-1 1-1,1-1 0,0 1 1,-1-1-1,1 1 0,0-1 0,0 0 1,0 0-1,0 0 0,0 0 0,0 0 1,0 0-1,0 0 0,3 0 0,-3-3-58,0 1 0,0-1 0,0 0 0,-1 0-1,1 0 1,-1 0 0,1 0 0,-1 0 0,0 0-1,0 0 1,0 0 0,0 0 0,1-4-1,1-2 8,39-73 2532,-20 41-1258,31-80 1,-52 117-1471,0 0 1,0 0-1,1 0 1,-1 0-1,1 0 0,-1 0 1,1 1-1,0-1 1,0 1-1,0-1 1,5-3-1,-7 5-66,1 1 0,-1 0 0,1 0 0,-1-1 0,0 1-1,1 0 1,-1 0 0,1 0 0,-1 0 0,1 0 0,-1 0 0,0 0 0,1 0-1,-1 0 1,1 0 0,-1 0 0,1 0 0,-1 0 0,1 0 0,-1 0 0,0 0 0,1 0-1,-1 0 1,1 1 0,-1-1 0,0 0 0,1 0 0,-1 1 0,1-1 0,0 1 0,0 0-14,0 1 0,0 0 0,0 0 0,0 0 0,0 0 0,0 0 0,0 0 0,-1 0 0,1 0 1,0 5-1,19 114-1976,-15-39-2406,-5-79 4069,0-1 0,0 1 0,0-1 0,0 0 0,0 1 0,0-1 0,-1 1 0,1-1 0,-1 0 0,0 1 0,0-1 0,1 0 1,-2 0-1,1 0 0,0 0 0,0 1 0,-1-2 0,1 1 0,-3 3 0,-13 9-4721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50 13411,'-104'-44'5977,"99"42"-3048,7-1-521,8 3 377,24 6-2137,59 15-192,-35-14-1248,2-1-760,-5-6 759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1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69 326 13763,'-69'34'5049,"94"-62"-3817,15-11-127,9-16 55,0-2-88,-9-1-192,-9 9-48,-18 15 65,-6 6-41,-6 20-80,-2 5-48,4 17-408,-3 12-40,0 21-512,7 14-448,2 0-1024,8-2-833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64 14099,'-123'-31'6025,"115"23"-3296,21 4-1833,6 0-272,25-1-624,10 0-440,6 0-1352,6 3-3225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15155,'16'52'5413,"-15"-52"-5214,-1 0 0,1 0 0,-1 0 0,1 0 0,-1-1 0,0 1 0,1 0 0,-1 0 0,0-1 0,1 1 0,-1 0 0,0-1 0,1 1 0,-1 0 0,0-1-1,0 1 1,1 0 0,-1-1 0,0 1 0,0 0 0,0-1 0,1 1 0,-1-1 0,0 1 0,0-1 0,0 1 0,0 0 0,0-1 0,0 1 0,0-1 0,0 0-1,10-26 93,-9 21 270,6-14-177,-3 6-213,0 0 0,1 0-1,1 1 1,0 0 0,1 0 0,15-21 0,-22 33-164,1 1 0,-1-1-1,1 1 1,-1-1-1,1 1 1,0-1 0,-1 1-1,1 0 1,0-1 0,-1 1-1,1 0 1,0-1 0,0 1-1,-1 0 1,1 0-1,0 0 1,0 0 0,0 0-1,-1 0 1,1 0 0,0 0-1,0 0 1,-1 0-1,1 0 1,0 0 0,0 0-1,-1 1 1,1-1 0,0 0-1,0 1 1,0 0-1,20 16 24,-17-12-26,7 6-2,19 19-195,44 34 1,-66-57 148,2 0 0,-1-1 0,1 0 0,-1-1 0,2 0 0,-1-1 0,0 0 0,1 0 0,0-1 0,12 2 0,-21-5 47,0 0 1,-1 0-1,1-1 1,0 1-1,0 0 1,-1 0-1,1-1 0,0 1 1,-1-1-1,1 0 1,0 1-1,-1-1 1,1 0-1,-1 0 1,1 0-1,-1 0 1,1 0-1,-1 0 1,0-1-1,0 1 0,0 0 1,1-1-1,-1 1 1,0-1-1,-1 1 1,1-1-1,0 1 1,0-1-1,-1 1 1,1-1-1,-1 0 0,1 0 1,-1 1-1,0-1 1,0 0-1,1-3 1,0-7 72,-1 1 0,0-1 1,0 0-1,-3-14 0,3 26-67,-1-5-85,1 0 0,-1 0 0,1 0 0,0 0 0,0 1 0,2-11 0,-2 13-44,1 0 0,0 0-1,0 0 1,0 0 0,1 1 0,-1-1-1,0 0 1,0 1 0,1-1-1,0 1 1,-1-1 0,1 1 0,-1 0-1,1-1 1,0 1 0,0 0-1,0 0 1,0 0 0,2 0 0,4-2-456,0 1 1,-1 0-1,1 1 1,0-1-1,0 1 1,0 1-1,9 0 1,21 0-2055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29 9146,'63'-4'4576,"-63"3"-4503,0 1 0,0 0 0,0 0 1,-1 0-1,1 0 0,0 0 1,0 0-1,0 0 0,0 0 0,0-1 1,0 1-1,-1 0 0,1 0 0,0 0 1,0 0-1,0-1 0,0 1 1,0 0-1,0 0 0,0 0 0,0 0 1,0-1-1,0 1 0,0 0 1,0 0-1,0 0 0,0 0 0,0-1 1,0 1-1,0 0 0,0 0 0,0 0 1,0-1-1,0 1 0,0 0 1,0 0-1,0 0 0,0 0 0,0 0 1,0-1-1,1 1 0,-1 0 1,0 0-1,0 0 0,0 0 0,0 0 1,0-1-1,0 1 0,1 0 1,-1 0-1,0 0 0,0 0 0,-21-4 2392,13 4-1999,0 1 0,0 1 0,1-1 0,-1 1 1,0 1-1,1-1 0,0 1 0,-1 0 0,-12 9 1,16-9-366,0-1 1,0 1 0,0 0 0,1 0 0,-1 0 0,1 1 0,0-1 0,0 1 0,0 0-1,1 0 1,-1 0 0,1 0 0,0 0 0,0 1 0,0-1 0,1 1 0,-3 8 0,4-11-106,0-1 0,-1 1 0,1 0 1,0-1-1,0 1 0,0-1 1,1 1-1,-1-1 0,0 1 0,1 0 1,-1-1-1,1 1 0,-1-1 1,1 1-1,0-1 0,-1 0 0,1 1 1,0-1-1,0 0 0,0 1 0,0-1 1,0 0-1,3 2 0,-2-1-44,1-1-1,0 0 0,0 1 1,0-1-1,0 0 0,0 0 1,0-1-1,0 1 1,0-1-1,0 1 0,5-1 1,4-1-370,0 1 0,0-2-1,0 0 1,24-7 0,-8 0-701,-13 6 645,-1-1 1,1-1-1,-1-1 0,0 0 1,-1 0-1,0-2 0,0 1 1,0-2-1,17-14 0,18-26 1732,-52 59 4131,-1 18-5112,3-9 34,0-7-310,0-5-60,1 1-1,-1-1 0,1 1 1,1 0-1,0-1 0,0 1 1,0 0-1,1-1 0,0 1 1,0-1-1,1 1 0,3 9 1,-3-15-75,-1 0 1,1 0 0,-1 0 0,1 0 0,-1-1-1,1 1 1,0 0 0,0-1 0,0 0 0,0 1 0,0-1-1,0 0 1,0 0 0,1 0 0,-1 0 0,0 0 0,0-1-1,1 1 1,-1-1 0,1 1 0,-1-1 0,0 0-1,1 0 1,-1 0 0,1 0 0,-1-1 0,0 1 0,1-1-1,-1 1 1,0-1 0,1 0 0,1-1 0,3 0-176,-1-1-1,0 1 1,0-1 0,-1-1 0,1 1 0,-1-1 0,0 0 0,0 0 0,0-1 0,7-8 0,2-7-192,-1 0 0,11-23 0,-17 31 975,-1 1 0,1-1 1,1 2-1,0-1 0,17-16 1,-24 27-261,-1 1 1,1-1 0,-1 1 0,1-1 0,-1 1 0,0-1 0,1 1 0,-1 0 0,0-1 0,0 1 0,1-1-1,-1 1 1,0 0 0,0-1 0,0 1 0,0 0 0,0-1 0,0 1 0,0 0 0,0-1 0,0 1 0,0 0 0,0-1-1,0 1 1,0-1 0,-1 2 0,0 28 701,-14 103-2416,15-108-973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15227,'8'1'5625,"16"-6"-4472,7 2-289,12-3-168,-4-1-448,3 6-1136,-3 2-664</inkml:trace>
  <inkml:trace contextRef="#ctx0" brushRef="#br0" timeOffset="1">386 41 12203,'64'-40'5129,"-73"45"-2825,1 6-920,-3 8-399,0 4-81,4-3-128,7 1-144,0-2-304,8-6-168,2-3-168,1-5-64,4-5-288,1 0-160,0-2-528,1-4-416,1 1-809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14899,'5'2'5713,"12"3"-4040,2 1-225,12-6-328,8-1-320,3-8-728,0 1-504,-7 5-1056,-13 3-664</inkml:trace>
  <inkml:trace contextRef="#ctx0" brushRef="#br0" timeOffset="1">26 128 12995,'0'9'5177,"5"-5"-3105,10 1-1264,9 0-151,14-5-377,2 0-512,4 2-897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85 191 11314,'38'-44'3708,"-25"38"5283,-9 0-6473,-3 11-1292,-6 23-1045,0-10-287,-2-1 0,0 1-1,-1-1 1,-1-1 0,0 1 0,-1-2 0,-1 1-1,0-1 1,-1-1 0,-16 15 0,14-18 259,9-6-912,24-9-312,-11 1 862,45-8-1198,0 1 0,0 3-1,0 2 1,103 5 0,-155 0 1440,0 0-1,0 0 1,1 0 0,-1 0 0,0 0 0,0 0 0,0 0 0,0 0-1,1 1 1,-1-1 0,0 0 0,0 1 0,0-1 0,0 1-1,0 0 1,0-1 0,0 1 0,0 0 0,0-1 0,0 1-1,-1 0 1,2 1 0,-2-1 106,0 0-1,0 1 0,0-1 1,0 0-1,-1 0 1,1 0-1,0 0 1,-1 0-1,1 0 0,-1 1 1,1-1-1,-1 0 1,1 0-1,-3 1 1,-4 13 1080,9-13-212,4-10 612,0-4-1420,1 0 0,1 0 0,-1 1 0,19-21 0,-14 19 24,-1-1 0,0-1 0,13-23 0,19-55 795,11-17 412,-42 99-887,-4 17-73,3 25 37,-9-25-505,25 113-386,1 7-4911,-18-92 1388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39.70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9 169 13259,'-8'67'5785,"16"-78"-2808,10-12-1777,1-5-240,-4-4-496,0-7-264,-7 9-672,2 3-464,-9 1-1152,-2 6-49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26 13123,'-104'-26'12442,"119"33"-11217,16 1-401,21 0-320,10-5-440,4-8-1440,3 1-921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38 214 13211,'-24'11'3055,"24"-11"-2973,-1 0-1,1 0 1,0 0 0,-1 0 0,1 0 0,-1 0-1,1 0 1,0 0 0,-1 0 0,1 0 0,-1 0-1,1 0 1,-1 0 0,1 0 0,0 0 0,-1-1 0,1 1-1,-1 0 1,1 0 0,0 0 0,-1-1 0,1 1-1,0 0 1,-1 0 0,1-1 0,0 1 0,0 0-1,-1-1 1,0-3 234,1 1-1,-1-1 0,1 0 1,0 1-1,0-1 1,0 0-1,0 1 0,0-1 1,2-4-1,1-20 622,-2 14-428,1-7 781,-1-1-1,-1 0 0,-4-40 0,4 61-1263,0 1 0,-1 0-1,1 0 1,0-1-1,0 1 1,0 0-1,0-1 1,0 1 0,0 0-1,0 0 1,0-1-1,0 1 1,0 0-1,0-1 1,0 1 0,0 0-1,0 0 1,0-1-1,0 1 1,1 0-1,-1-1 1,0 1 0,0 0-1,0 0 1,0-1-1,0 1 1,1 0-1,-1 0 1,0-1 0,0 1-1,1 0 1,-1 0-1,0 0 1,0 0-1,1-1 1,-1 1-1,0 0 1,0 0 0,1 0-1,-1 0 1,0 0-1,0 0 1,1 0-1,-1 0 1,0 0 0,1 0-1,-1 0 1,19 4-139,-13-3 196,12 4-157,0 1 0,0 1 0,0 0 0,-1 2 0,-1 0 0,1 1 0,-1 0 0,-1 1 0,0 1 0,0 0 0,-1 1 0,14 18 0,-26-28 58,0 0 0,0 0-1,0 0 1,0 1-1,0-1 1,0 1-1,-1-1 1,0 1-1,0 0 1,0 0-1,0-1 1,-1 1-1,1 0 1,-1 0 0,0 0-1,0 0 1,0 0-1,-1 0 1,1-1-1,-2 6 1,-1-3 14,1 0 1,-1-1-1,0 1 1,0-1-1,-1 0 1,1 0 0,-1 0-1,-1 0 1,1-1-1,0 1 1,-10 6-1,3-4 60,0 0 0,0 0 0,0-1 0,-1 0 1,0-1-1,0 0 0,-1-1 0,1 0 0,-1-1 0,0-1 0,-22 2 0,32-3-44,1-1 0,0 0 1,-1-1-1,1 1 0,0 0 0,-1-1 0,1 1 1,0-1-1,0 1 0,-1-1 0,1 0 1,0 0-1,0 0 0,0-1 0,0 1 1,0 0-1,0-1 0,1 1 0,-1-1 0,-3-3 1,5 3-46,-1 1 0,1-1 0,0 0 0,-1 1 0,1-1 0,0 0 0,0 0 0,0 1 1,0-1-1,0 0 0,1 0 0,-1 1 0,1-1 0,-1 0 0,1 1 0,-1-1 0,1 1 0,0-1 1,0 0-1,-1 1 0,1-1 0,1 1 0,-1 0 0,0-1 0,0 1 0,0 0 0,1 0 1,-1 0-1,2-2 0,11-8-714,1 1 0,0 0 0,0 0 0,1 2 0,0 0 1,0 0-1,1 2 0,0 0 0,0 1 0,0 1 0,1 0 0,0 1 1,-1 1-1,1 1 0,0 1 0,0 0 0,0 1 0,26 5 0,-40-4 584,1-1-1,-1 0 1,0 1-1,0 0 0,0 0 1,0 1-1,0-1 1,5 5-1,13 5 12015,-24-18-8106,-6-32-2825,6 28-892,-6-44 404,8 50-493,0 0-1,0 0 1,0 0 0,1 0-1,0-1 1,-1 1 0,1 0-1,1 0 1,-1 0 0,1 1 0,-1-1-1,3-4 1,9-5-1500,7 11-1054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12747,'12'84'4858,"-13"-84"-4804,1 1-1,0-1 0,0 0 1,0 0-1,0 0 1,0 0-1,0 0 1,0 0-1,0 1 0,0-1 1,0 0-1,1 0 1,-1 0-1,0 0 1,0 0-1,0 0 0,0 1 1,0-1-1,0 0 1,0 0-1,0 0 1,0 0-1,0 0 0,0 0 1,0 0-1,1 1 1,-1-1-1,0 0 1,0 0-1,0 0 0,0 0 1,0 0-1,0 0 1,0 0-1,1 0 1,-1 0-1,0 0 0,0 0 1,0 0-1,0 0 1,0 0-1,0 0 1,1 0-1,-1 0 0,0 0 1,0 0-1,0 0 1,0 0-1,0 0 1,1 0-1,-1 0 0,0 0 1,0 0-1,8-9 1459,8-21-260,-14 25-793,14-26 779,88-154 3933,-104 184-5159,0 1 0,0 0-1,0 0 1,1-1-1,-1 1 1,0 0 0,0 0-1,0 0 1,0-1-1,0 1 1,1 0 0,-1 0-1,0 0 1,0 0 0,0-1-1,1 1 1,-1 0-1,0 0 1,0 0 0,0 0-1,1 0 1,-1 0-1,0 0 1,0 0 0,1 0-1,-1 0 1,0 0-1,0 0 1,0 0 0,1 0-1,-1 0 1,0 0-1,0 0 1,1 0 0,-1 0-1,0 0 1,0 0-1,1 0 1,-1 0 0,0 0-1,0 0 1,0 0-1,1 1 1,-1-1 0,0 0-1,0 0 1,0 0-1,1 0 1,-1 1 0,0-1-1,0 0 1,0 0 0,0 0-1,0 1 1,1-1-1,7 19-246,4 18-565,-3-9-435,1 0 0,22 41 0,-11-30-1576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96 228 12619,'-95'-15'4737,"121"13"-3385,9-3-1112,17-4-664,2-4-704</inkml:trace>
  <inkml:trace contextRef="#ctx0" brushRef="#br0" timeOffset="1">524 42 13547,'1'-3'330,"13"-32"3508,-14 35-3812,0 0 1,0 0-1,0 0 0,0 0 0,0-1 0,0 1 0,0 0 1,0 0-1,0 0 0,0 0 0,0 0 0,0 0 0,0-1 0,0 1 1,0 0-1,0 0 0,0 0 0,0 0 0,0 0 0,0 0 1,0-1-1,0 1 0,-1 0 0,1 0 0,0 0 0,0 0 0,0 0 1,0 0-1,0 0 0,0 0 0,0 0 0,0-1 0,0 1 1,-1 0-1,1 0 0,0 0 0,0 0 0,0 0 0,0 0 0,0 0 1,0 0-1,0 0 0,-1 0 0,1 0 0,0 0 0,0 0 1,0 0-1,0 0 0,0 0 0,-1 0 0,1 0 0,0 0 1,0 0-1,0 0 0,0 0 0,0 0 0,0 0 0,-1 1 0,-16 12 1051,-5 6-443,-62 60 965,73-67-1434,1 0 0,-1 1 0,2 0 0,-15 27 0,22-37-154,1 0 1,-1 0-1,1 0 0,0 1 1,0-1-1,0 0 1,1 1-1,-1-1 0,1 1 1,0 3-1,0-5-10,0-1 1,0 0-1,1 0 1,-1 0-1,1 0 1,-1 0-1,1 0 1,-1 0-1,1 0 1,-1 0-1,1 0 1,0 0-1,0 0 0,-1-1 1,1 1-1,0 0 1,0 0-1,0-1 1,0 1-1,0-1 1,0 1-1,0-1 1,0 1-1,0-1 1,0 1-1,0-1 0,1 0 1,-1 0-1,0 0 1,0 1-1,0-1 1,0 0-1,2-1 1,12 1 19,-1-1 0,1 0 1,-1-2-1,0 1 0,0-2 1,0 0-1,0 0 0,-1-2 1,20-9-1,16-12 31,47-34 0,-86 54-44,9-9 17,-11 9-130,-13 20-727,-4 10-584,2 2-729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13163,'12'15'2389,"13"-6"10365,-21-18-12620,0 0-1,1-1 0,0 1 1,0 1-1,9-12 1,-1 1-13,-8 11-77,0 1 1,1-1 0,0 1 0,0 0-1,1 0 1,-1 1 0,1 0 0,12-8-1,-18 13-41,-1 1-1,1 0 0,0 0 0,-1-1 1,1 1-1,0 0 0,-1 0 1,1 0-1,0 0 0,-1 0 0,1 0 1,0 0-1,-1 0 0,1 0 1,0 0-1,-1 0 0,1 0 0,0 1 1,-1-1-1,1 0 0,0 0 0,-1 1 1,1-1-1,-1 1 0,1-1 1,-1 0-1,1 1 0,-1-1 0,1 1 1,-1-1-1,1 1 0,-1-1 1,1 1-1,-1-1 0,0 1 0,1 0 1,-1 0-1,16 32 5,-10-18-83,-2-9 41,0-1 0,1 1 0,-1-1 1,1 0-1,0 0 0,1 0 0,-1-1 0,1 1 1,0-1-1,0-1 0,0 1 0,13 4 0,-15-6 37,0-1 0,0 1 0,0-1-1,0 0 1,0 0 0,0 0 0,0 0-1,0-1 1,1 0 0,-1 0 0,0 0-1,0 0 1,0-1 0,1 0 0,-1 1-1,0-2 1,0 1 0,0 0 0,0-1-1,-1 0 1,1 1 0,6-6 0,-7 5 36,-1 0 0,0 0 0,0 0 0,-1 0 0,1-1 0,0 1 0,-1-1 0,1 1 0,-1-1 0,0 0 0,0 0 0,0 1 0,0-1 0,0 0 0,-1 0 0,1-4 0,-1-2 151,0 0-1,0-1 0,-4-15 0,0-13 157,4 37-360,0 1 0,0-1 1,0 0-1,0 1 0,0-1 0,0 1 1,1-1-1,-1 0 0,0 1 0,0-1 1,1 1-1,-1-1 0,1 1 0,-1-1 1,0 1-1,1-1 0,-1 1 0,1-1 1,-1 1-1,1 0 0,-1-1 0,1 1 1,-1 0-1,1-1 0,0 1 0,-1 0 1,1 0-1,25-4-745,23 8-960,3 7 431,-1 2-1,79 31 1,-90-23 1352,-39-21-34,0 1 1,0-1 0,0 1 0,-1-1 0,1 1 0,0 0 0,0-1-1,0 1 1,-1 0 0,1 0 0,-1-1 0,1 1 0,0 0 0,-1 0-1,1 0 1,-1 0 0,0 0 0,1 0 0,-1 0 0,0 0-1,1 0 1,-1 0 0,0 0 0,0 0 0,0 0 0,0 0 0,0 0-1,0 0 1,0 0 0,0 0 0,-1 0 0,1 0 0,0 0 0,0-1-1,-1 1 1,1 0 0,-1 0 0,1 0 0,-1 0 0,0 1-1,-4 2 125,1 0-1,-1-1 0,1 1 0,-1-1 0,0 0 0,0 0 0,-1-1 0,1 0 0,0 0 1,-1 0-1,1 0 0,-1-1 0,0 0 0,1 0 0,-1-1 0,0 1 0,0-1 0,0-1 1,1 1-1,-1-1 0,0 0 0,1 0 0,-1 0 0,0-1 0,-4-2 0,6 3-134,1 0 0,0-1 0,-1 1 0,1-1 0,0 0 0,0 0 0,0 0 0,1 0 0,-1 0 0,0-1 0,1 1 0,-1-1 0,1 0 0,0 1 0,0-1 0,0 0 0,0-1 0,1 1 0,-1 0-1,1 0 1,0-1 0,0 1 0,0 0 0,0-1 0,0 1 0,1-1 0,0 1 0,0-1 0,0 1 0,0-1 0,0 0 0,1 1 0,-1-1 0,1 1 0,0 0 0,0-1 0,0 1 0,1 0 0,-1-1 0,1 1 0,2-3-1,-2 2-166,1 1-1,-1 0 0,1 0 0,0 0 0,0 0 0,0 0 0,0 1 0,0-1 1,0 1-1,1 0 0,0 0 0,-1 0 0,1 0 0,0 1 0,0-1 0,-1 1 0,1 0 1,0 0-1,0 1 0,1-1 0,-1 1 0,0 0 0,0 0 0,6 1 0,31 6-2574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53 226 11282,'-12'7'967,"-25"17"1738,37-24-2655,0 1 1,-1-1-1,1 0 1,0 0-1,0 0 1,-1 1-1,1-1 1,0 0-1,0 0 1,-1 1-1,1-1 1,0 0-1,0 0 1,0 1-1,0-1 1,0 0-1,-1 1 1,1-1-1,0 0 1,0 1-1,0-1 1,0 0-1,0 1 1,0-1-1,0 0 1,0 1 0,0-1-1,0 0 1,0 1-1,0-1 1,1 1-1,16 3 2083,7-5-1724,-1 0 1,1-1-1,23-5 0,-35 4-316,0 0 0,0 0-1,0-1 1,-1-1 0,1 0-1,-1 0 1,15-10 0,-25 14-48,0 0 1,0 1-1,0-1 1,0 0-1,0 0 1,0 0-1,0 0 0,0 0 1,0 0-1,0 0 1,-1 0-1,1 0 1,0 0-1,-1 0 1,1-1-1,-1 1 1,1 0-1,-1 0 0,0-1 1,1 1-1,-1 0 1,0-1-1,0 1 1,0 0-1,0-1 1,0 1-1,0 0 1,-1-1-1,1 1 1,0 0-1,-1 0 0,1-1 1,0 1-1,-1 0 1,0 0-1,1 0 1,-1-1-1,0 1 1,1 0-1,-1 0 1,0 0-1,-1-1 0,-5-5 300,0 1-1,0 0 1,0 0-1,-15-8 0,15 10-177,-47-27 1123,41 25-1017,-1-2-1,1 1 1,1-1-1,-1-1 1,2 0 0,-15-14-1,26 23-279,0-1-1,-1 1 1,1 0-1,-1-1 0,1 1 1,0 0-1,0-1 1,-1 1-1,1-1 1,0 1-1,-1 0 0,1-1 1,0 1-1,0-1 1,0 1-1,0-1 1,-1 1-1,1-1 0,0 1 1,0-1-1,0 1 1,0-1-1,0 1 0,0-1 1,0 1-1,0-1 1,0 1-1,1-1 1,-1 1-1,0-1 0,0 1 1,0-1-1,1 1 1,-1 0-1,0-1 0,0 1 1,1-1-1,-1 1 1,0 0-1,1-1 1,-1 1-1,0 0 0,1-1 1,-1 1-1,1 0 1,-1-1-1,0 1 1,1 0-1,-1 0 0,1 0 1,-1-1-1,1 1 1,-1 0-1,1 0 0,-1 0 1,1 0-1,-1 0 1,2 0-1,33-2-1262,13 12-920,10 11-621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64 237 14347,'-7'-15'6705,"-4"-5"-1999,-1-10-2626,-5-11-208,7-1-591,3 1-449,7 15-632,0 6-408,10 19-1329,1 4-887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8402,'2'-9'10324,"8"-3"-9613,2 0 86,-8 8-686,6-7 327,-1 0 0,0 0 0,-1 0 0,0-1 1,-1-1-1,-1 1 0,9-23 0,-4-11 1608,3 56-1635,-2 2-456,1 0 0,0-1 0,1-1 0,0 0-1,1 0 1,0-2 0,0 0 0,1-1 0,0 0 0,0-1 0,1-1 0,0-1 0,0 0 0,0-1 0,32 1-1,-48-4 60,0 0 0,-1 0 0,1 0 0,-1 0-1,1-1 1,-1 1 0,1 0 0,-1 0 0,1-1-1,-1 1 1,1 0 0,-1-1 0,0 1-1,1-1 1,-1 1 0,1 0 0,-1-1 0,0 1-1,1-1 1,-1 1 0,0-1 0,0 1-1,0-1 1,1 1 0,-1-1 0,0 0 0,0 1-1,0-1 1,0 1 0,0-1 0,0 1 0,0-1-1,0 0 1,0 1 0,0-1 0,0 1-1,0-1 1,0 1 0,0-1 0,-1 1 0,1-1-1,-8-31 559,5 25-428,2 2-74,-1-1 0,1 0-1,0 0 1,0 0-1,0 0 1,1 0-1,1-6 1,-1 10-84,0 0 0,1 0 0,-1 0 1,1 0-1,-1 0 0,1 0 0,0 0 0,0 0 1,0 0-1,0 1 0,0-1 0,1 0 1,-1 1-1,0-1 0,1 1 0,-1-1 0,1 1 1,0 0-1,-1-1 0,1 1 0,0 0 0,0 0 1,2-1-1,9-2-251,0 0 0,0 0 0,0 2 0,0-1 1,1 2-1,-1 0 0,0 0 0,23 3 0,-15 0-71,1 1 1,-1 1-1,0 0 0,34 14 1,-46-15 296,0 1 1,0 1 0,-1-1-1,1 1 1,9 9-1,-16-13 73,-1 0 0,0 0 0,1 0 0,-1 0 0,0 0 0,0 0 0,0 1 0,1-1 0,-1 0 0,-1 1 0,1-1 0,0 1 0,0-1 0,-1 1 0,1-1 0,0 1-1,-1-1 1,0 1 0,1 0 0,-1-1 0,0 1 0,0 0 0,0-1 0,0 1 0,0 0 0,0-1 0,0 1 0,-1 0 0,1-1 0,-1 1 0,1 0 0,-1-1 0,1 1 0,-1-1-1,0 1 1,0-1 0,0 0 0,0 1 0,0-1 0,-1 2 0,0-1 134,-1 1 1,1-1-1,-1 0 0,1 0 1,-1 0-1,0 0 0,1 0 0,-1 0 1,0-1-1,0 1 0,0-1 0,-1 0 1,1 0-1,0 0 0,0 0 0,-1-1 1,1 1-1,0-1 0,-1 0 1,1 0-1,0 0 0,-1 0 0,-4-2 1,4 1-69,1 0 1,-1-1-1,1 1 1,0-1-1,-1 0 1,1 0 0,0 0-1,0-1 1,0 1-1,1-1 1,-1 1-1,0-1 1,1 0-1,0 0 1,0 0 0,0 0-1,0 0 1,0-1-1,1 1 1,-1-1-1,0-3 1,0 1-124,0 0-1,1-1 1,-1 1 0,2 0 0,-1-1 0,1 1-1,0-1 1,0 1 0,0-1 0,1 1 0,0 0-1,1-1 1,2-8 0,-2 11-161,-1 1 1,1-1-1,-1 1 0,1 0 1,0 0-1,1 0 0,-1 0 0,1 0 1,-1 0-1,1 1 0,0-1 1,0 1-1,0 0 0,0 0 1,0 0-1,0 0 0,0 0 1,1 1-1,-1-1 0,1 1 1,0 0-1,-1 0 0,1 1 0,5-2 1,32 1-2935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9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78 293 15955,'102'65'6234,"-105"-80"-4394,-2-6-400,0-17-543,2-4-313,2-7-592,-3-7-504,3 8-1145,-6 5-455,-7 10-521</inkml:trace>
  <inkml:trace contextRef="#ctx0" brushRef="#br0" timeOffset="1">63 0 11867,'-63'3'4697,"99"9"-3169,9 1-280,19-5-280,6 0-352,4-3-760,-2-5-624,-17 1-2248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4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12947,'17'-15'5381,"5"-12"-3755,-7 7-940,9-9 243,8-7 716,-1-1-1,38-64 0,-61 79-575,-5 16 536,0 19-1117,-1 1-805,0 0 0,1 0 0,1 0 0,0-1 1,1 0-1,1 0 0,0 0 0,0 0 0,13 16 0,-11-18-584,0-1 0,1-1-1,0 1 1,1-2-1,-1 1 1,15 8 0,-38-28-9606,-12-10 8666,-37-30 6344,-8-7 2515,77 61-6474,0 0 0,0-1 0,0 0 0,11 3 0,3 1-362,129 42-2824,-109-30 307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40.04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67 41 14115,'-66'-41'5865,"98"43"-3640,17-2-409,14 0-31,20 5-697,-5-1-376,-5 3-496,-4-2-256,-34-2-904,1 0-665,-20-1-4728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17412,'33'-3'6113,"69"-5"-4849,18-10-159,57-1 79,35 2 32,7 8-672,10 7-232,-37 4-288,-47 2-416,-66 9-1320,-35 0-577,-55 4-879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 13539,'15'-43'5401,"-15"69"-3489,-5 8-535,-3 1-297,-3-3-216,19-1-376,-5-10-184,17-6-272,9-4-40,2-11-120,11-5-80,-5-9-400,-4-6-376,-14-1-704,-7 0-297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15019,'63'5'8158,"-1"-5"-5836,38 2-1827,-99-2-540,0 0 1,1 0 0,-1 0-1,0 0 1,0 1 0,0-1-1,0 0 1,0 0 0,0 1 0,0-1-1,0 1 1,0-1 0,0 1-1,0 0 1,-1-1 0,1 1-1,0 0 1,1 1 0,-1-1 1,-1-1 0,0 1-1,0 0 1,0-1 0,1 1 0,-1 0 0,0 0-1,0-1 1,0 1 0,0 0 0,0 0 0,0-1-1,-1 1 1,1 0 0,0 0 0,0-1 0,0 1-1,-1 0 1,1-1 0,-1 2 0,-2 2-143,0 1 0,0-1 0,0 0 0,-1 0 0,1 0 0,-7 4 1,-11 8 87,0-2 1,-2 0 0,1-1 0,-2-2 0,1 0 0,-31 8-1,46-12 701,17-2-487,20 0-442,-28-5 313,38 4-969,12 2-963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59 14891,'57'-59'5865,"-54"72"-3816,2 4-433,6 7-392,4 10-303,8 4-553,6 4-216,2-5-400,3-4-304,-11-15-689,-4-7-367,-9-9-608,-5-4-145</inkml:trace>
  <inkml:trace contextRef="#ctx0" brushRef="#br0" timeOffset="1">1 262 13523,'3'-3'5793,"13"-12"-2736,10-6-1449,23-15-720,8-3-192,13 0-544,-7 8-512,-11 17-1536,-10 4-400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15587,'73'42'6434,"-78"-73"-3458,-3-3-1783,6-3-505,2 4-368,3 6-1464,7 4-1065</inkml:trace>
  <inkml:trace contextRef="#ctx0" brushRef="#br0" timeOffset="1">215 120 16868,'70'13'5769,"-76"-41"-5473,4 0-304,0-6-952,2-2-689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35 13563,'-40'-34'5713,"75"45"-2816,9 0-961,8-6-352,5 2-415,-5-7-817,-5 0-584,-8 0-1665,-9 0-847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15355,'-13'8'6386,"-13"17"-3930,-15 25-903,-1 18-193,2 15-552,7-2-192,27-6-528,10-6-432,22-16-1112,12-7-625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212 266 13379,'34'-35'5057,"-28"25"-1645,-9 2-2894,2 5 6,0-3-352,0 1 1,0-1-1,1 0 0,0 1 0,0-1 0,1 0 0,-1 1 1,1-1-1,0 1 0,1-1 0,1-5 0,4-6-75,0 1 0,12-18-1,13-28 70,-34 54 171,1 8-271,0 1 0,0-1 0,0 0 0,0 0 0,0 0 0,1 1 0,-1-1 0,0 0 0,0 1 0,0-1 0,0 1 0,0-1 0,1 1 0,-1-1 0,0 1 0,0-1 0,1 1 0,-2 1 0,-21 18 25,8-6-109,-1 0 1,0-1-1,-1-1 0,0-1 0,0 0 0,-1-2 0,-1 0 1,-30 11-1,34-15-133,1 0-474,-1 0-1,-20 4 1,23-9-1988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13427,'2'2'5657,"4"8"-2712,4 6-1321,0 12-352,-2 14-39,-7 24-369,-9 4-176,-11 3-400,-7-3-16,-7-18-160,1 2-16,4-10-96,2-10-392,12-11-1176,7-9-897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 14291,'-41'-25'10522,"41"24"-10282,0-1-496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52.66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 11338,'64'9'4329,"64"18"0,57 30-1778,166 96-1092,335 223 993,-548-283-1992,-4 5 1,197 189-1,-162-116-207,172 225 0,-277-312-1621,-3 3 1,80 155 0,-97-156-2024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13395,'-47'78'6105,"41"-82"-1976,6 3-3401,0-4-224,0 3-1488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1:5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87 259 12259,'-86'34'4034,"96"-48"46,29-33-3181,-34 41-592,176-214 4664,-181 219-4948,0 1-1,0 0 1,0-1 0,0 1 0,1 0 0,-1 0 0,0-1 0,0 1 0,0 0-1,0 0 1,0 0 0,1-1 0,-1 1 0,0 0 0,0 0 0,0 0 0,1-1-1,-1 1 1,0 0 0,0 0 0,1 0 0,-1 0 0,0 0 0,0-1 0,1 1-1,-1 0 1,0 0 0,1 0 0,-1 0 0,0 0 0,0 0 0,1 0 0,-1 0-1,0 0 1,0 0 0,1 0 0,-1 0 0,0 0 0,1 0 0,-1 1 0,0-1-1,0 0 1,1 0 0,-1 0 0,0 0 0,0 0 0,1 0 0,-1 1 0,0-1-1,0 0 1,0 0 0,1 0 0,-1 1 0,0-1 0,0 0 0,0 0 0,0 1-1,0-1 1,1 0 0,-1 0 0,0 1 0,0-1 0,0 0 0,0 1 0,0-1-1,0 0 1,0 1 0,4 23 126,-4-19-68,3 51-1220,-6 74-1,2-100-68,-1 23-1619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2:0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56 17196,'-96'-55'6457,"99"58"-5185,8-3-263,14 3-561,10 2-216,17 5-1056,2-4-865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2:0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49 202 17444,'-5'0'10514,"4"-1"-9530,-11-15-424,-19-66-792,39 43-456,12 5-1200,-5 5-689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2:0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12267,'2'-4'6914,"1"0"-3812,19-11-1616,16-5-659,-37 20-801,-1-1 1,1 1 0,0 0-1,-1-1 1,1 1-1,-1 0 1,1 0-1,-1 0 1,1-1-1,0 1 1,-1 0-1,1 0 1,0 0-1,-1 0 1,1 0 0,0 0-1,-1 0 1,1 0-1,-1 1 1,1-1-1,0 0 1,-1 0-1,1 0 1,-1 1-1,1-1 1,-1 0 0,1 1-1,0-1 1,-1 0-1,1 1 1,-1-1-1,0 1 1,1-1-1,-1 1 1,1-1-1,-1 1 1,0-1-1,1 1 1,-1-1 0,0 1-1,1 1 1,2 20 168,-3-21-162,-1 9-2,0-1 0,0 0 0,-1 0 0,-1 0 0,1 0 0,-1 0 1,-1-1-1,1 1 0,-2-1 0,1 0 0,-1 0 0,0 0 0,-1-1 0,0 0 0,-12 12 0,18-18-19,0-1-1,0 0 0,0 0 1,0 0-1,0 0 0,0 0 1,-1 0-1,1 0 1,0 0-1,0 0 0,0 0 1,0 0-1,0 1 0,0-1 1,0 0-1,0 0 0,0 0 1,0 0-1,0 0 0,0 0 1,0 0-1,0 0 0,0 1 1,0-1-1,0 0 1,0 0-1,0 0 0,0 0 1,0 0-1,0 0 0,0 0 1,0 0-1,0 0 0,0 1 1,0-1-1,1 0 0,-1 0 1,0 0-1,0 0 1,0 0-1,0 0 0,0 0 1,0 0-1,0 0 0,0 0 1,0 0-1,0 0 0,0 0 1,1 0-1,-1 1 0,0-1 1,0 0-1,0 0 0,0 0 1,0 0-1,0 0 1,0 0-1,13 4 298,-1 0-441,14 5 112,2 2-505,51 11 1,-71-20 482,0-1 0,-1 1 0,1-2 0,-1 1-1,1-1 1,0 0 0,-1-1 0,1 1 0,0-2-1,-1 1 1,1-1 0,12-5 0,41-32 562,-61 39-490,0 0 1,0-1 0,1 1-1,-1 0 1,0 0-1,1 0 1,-1 0-1,0 0 1,1 0 0,-1 0-1,0 0 1,1 0-1,-1 0 1,0 0-1,1 0 1,-1 0-1,0 0 1,1 0 0,-1 0-1,0 0 1,1 1-1,-1-1 1,0 0-1,1 0 1,-1 0 0,0 0-1,0 1 1,1-1-1,-1 0 1,7 4 153,9 4-144,-1 1-1,29 21 0,-32-20-42,1-1-1,0-1 0,1 0 1,0-1-1,23 9 1,-31-14-76,0 0 1,0 0 0,1-1-1,-1 0 1,0 0 0,1-1-1,-1 0 1,1 0 0,6-1-1,-11 1-123,1-1-1,-1 1 0,0-1 1,1 0-1,-1 0 1,0 0-1,0 0 1,0 0-1,1 0 0,-1-1 1,0 1-1,-1-1 1,1 0-1,0 1 0,0-1 1,-1 0-1,1 0 1,-1 0-1,1 0 0,-1 0 1,0 0-1,0 0 1,0-1-1,0 1 0,0 0 1,0-4-1,4-15-2040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2:0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13987,'64'-2'9355,"-16"0"-7157,-28 2-2289,0 1-1,0 0 1,31 7 0,-29 0-557,-22-8 567,1 0 1,-1 1-1,1-1 1,-1 0-1,0 0 1,1 1-1,-1-1 1,0 0-1,1 1 0,-1-1 1,0 1-1,0-1 1,1 0-1,-1 1 1,0-1-1,0 1 1,0-1-1,1 1 1,-1-1-1,0 0 1,0 1-1,0-1 1,0 1-1,0 0 1,-1 1-125,0 0 0,0-1 0,0 1 1,0 0-1,-1-1 0,1 1 1,-1-1-1,1 1 0,-1-1 0,1 0 1,-1 0-1,0 1 0,0-1 1,1 0-1,-1 0 0,-4 1 0,-86 37-2360,29-18 3979,63-21-1377,-1 0-1,1 0 0,0 0 1,0 0-1,0 0 0,0 0 1,-1 0-1,1 0 0,0 0 1,0 0-1,0 0 0,0 0 1,-1 0-1,1 0 0,0 0 1,0 0-1,0 0 0,0 0 1,-1 0-1,1 0 0,0 0 1,0 0-1,0 0 0,0 0 1,0 0-1,-1 0 0,1 1 1,0-1-1,0 0 0,0 0 1,0 0-1,0 0 0,0 0 1,0 0-1,-1 1 0,1-1 1,0 0-1,0 0 0,0 0 1,0 0-1,0 0 0,0 1 1,0-1-1,0 0 0,0 0 1,0 0-1,0 0 0,0 1 1,0-1-1,0 0 0,0 0 1,0 0-1,0 0 0,0 1 1,0-1-1,0 0 0,0 0 1,0 0-1,0 0 0,0 1 1,0-1-1,1 0 0,14 5 577,24 1-881,-2-2-284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2:0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14 200 12435,'-12'26'2589,"11"-26"-2538,1 1 1,0-1-1,0 0 0,0 1 0,0-1 1,0 1-1,0-1 0,0 1 0,0-1 0,0 0 1,0 1-1,0-1 0,0 1 0,0-1 0,1 1 1,-1-1-1,0 0 0,0 1 0,0-1 0,1 1 1,-1-1-1,0 0 0,0 1 0,1-1 1,-1 0-1,0 1 0,1-1 0,-1 0 0,1 1 1,4 0 58,-1 0 0,1-1 0,0 1 0,-1-1 0,1 0 0,0 0 0,0-1 0,6-1 0,-1 1-99,3 0 61,0 0 0,-1-1-1,1 0 1,-1-1 0,1-1-1,13-5 1,-25 8-29,0 1 0,-1-1 1,1 1-1,0-1 0,0 1 1,-1-1-1,1 1 0,0-1 1,-1 1-1,1-1 0,-1 0 1,1 1-1,0-1 0,-1 0 0,0 0 1,1 1-1,-1-1 0,1 0 1,-1 0-1,0 0 0,0 1 1,1-1-1,-1 0 0,0 0 0,0 0 1,0 0-1,0 0 0,0 0 1,0 0-1,0 1 0,0-1 1,-1 0-1,1 0 0,0 0 1,0 0-1,-1 1 0,1-1 0,0 0 1,-1 0-1,1 0 0,-1 1 1,1-1-1,-1 0 0,0 1 1,0-2-1,-33-32 2202,30 30-2049,-91-66 3147,94 69-3329,0 1 0,0-1 0,0 1 0,0-1 0,1 1 0,-1-1 0,0 0 0,0 1-1,1-1 1,-1 0 0,0 0 0,1 0 0,-1 1 0,1-1 0,-1 0 0,1 0 0,-1 0 0,1 0 0,0 0 0,0 0 0,-1 0-1,1 0 1,0 0 0,0 0 0,0 0 0,0 0 0,0-1 0,1 0-40,0 1 1,0 0-1,0 0 1,0 0-1,0 0 1,0 0-1,0 1 1,0-1-1,1 0 1,-1 0-1,0 1 1,0-1-1,1 1 0,-1-1 1,0 1-1,3-1 1,11-2-619,0 1 0,26-1 0,-36 2 440,49 1-1739</inkml:trace>
  <inkml:trace contextRef="#ctx0" brushRef="#br0" timeOffset="1">295 147 13059,'0'15'1115,"0"-9"-707,0 0 0,0 0 0,0-1 0,1 1 0,2 7 0,-3-11-325,1 0 1,-1-1-1,1 1 0,0-1 0,0 1 0,0-1 1,0 0-1,0 1 0,0-1 0,0 0 0,0 0 0,0 0 1,0 1-1,1-1 0,-1 0 0,1-1 0,-1 1 1,0 0-1,1 0 0,0-1 0,-1 1 0,1-1 0,3 2 1,18 1 112,0 0 0,1-1 0,-1-2 0,1 0 0,-1-2 0,1 0 0,-1-2 0,32-8 0,-54 11-130,0 1 0,0 0 0,0 0 1,0-1-1,0 1 0,0-1 0,0 1 0,0-1 0,0 1 1,0-1-1,0 1 0,-1-1 0,1 0 0,0 0 0,0 1 0,-1-1 1,1 0-1,-1 0 0,1 0 0,0 0 0,-1 0 0,0 1 0,1-1 1,-1 0-1,1 0 0,-1 0 0,0 0 0,0-1 0,0 1 1,0 0-1,0 0 0,0 0 0,0 0 0,0 0 0,0 0 0,0 0 1,0 0-1,-1 0 0,1 0 0,0 0 0,-1 0 0,1 0 0,-1 0 1,1 0-1,-1 0 0,1 1 0,-1-1 0,0 0 0,-1-1 1,-5-8 807,0 1 0,-1 0 0,-14-13 0,16 16-606,-21-19 907,11 11-257,-23-27 1,39 40-907,-1 1 0,0-1 0,1 0 0,-1 1 0,1-1 0,-1 0 0,1 1 0,-1-1 0,1 0 0,-1 0 0,1 1 0,0-1 0,-1 0 0,1 0 0,0 0 0,0 0 0,0 0 0,-1 1 0,1-1 0,0 0 0,0 0 0,0 0 0,1 0 0,-1 0 0,0 1 0,0-1 0,0 0 0,1 0 1,-1 0-1,0 0 0,1-1 0,1 1-55,0 0 0,-1-1 1,1 1-1,0 0 0,0 0 1,0 0-1,0 0 0,0 1 1,0-1-1,0 0 0,0 1 1,4-1-1,9-1-864,0 1-1,26 2 1,3 5-2659,-2 8-2423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2:0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59 232 16043,'47'66'5586,"-44"-66"-3036,-2-9-1111,-3-22-466,1 12-526,3-50-876,0 50-768,-1-1 0,-1 1 0,-4-35 0,3 52 991,1-1 1,-1 0-1,0 0 1,0 1 0,0-1-1,0 1 1,0-1 0,-1 1-1,1-1 1,-1 1-1,1 0 1,-1-1 0,0 1-1,0 0 1,0 0-1,0 0 1,0 1 0,-1-1-1,1 0 1,-4-1-1,2 1 153,0 1-1,-1 0 1,1-1-1,0 1 0,-1 1 1,1-1-1,-1 1 0,0 0 1,1 0-1,-1 0 1,1 0-1,-7 2 0,3 3 3581,16 1-1424,24 6-1145,-31-11-991,50 12 58,1-2 0,90 8 0,-86-15-1372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2:0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13435,'2'-1'664,"1"1"1,0 0 0,-1-1-1,1 1 1,-1-1-1,1 0 1,-1 0-1,0 0 1,1 0-1,3-3 1,35-31 723,-28 22-355,44-43 2157,69-85-1,-126 140-3168,1 1 0,-1-1 0,1 0 1,-1 1-1,0-1 0,1 1 0,0-1 0,-1 1 0,1-1 1,-1 1-1,1 0 0,-1-1 0,1 1 0,0 0 0,-1-1 1,1 1-1,0 0 0,-1 0 0,1 0 0,0-1 0,0 1 1,-1 0-1,1 0 0,0 0 0,-1 0 0,1 0 0,0 0 1,0 1-1,-1-1 0,1 0 0,0 0 0,-1 0 0,1 1 0,0-1 1,-1 0-1,1 1 0,0-1 0,-1 0 0,1 1 0,-1-1 1,1 1-1,-1-1 0,1 1 0,-1-1 0,1 1 0,-1 0 1,1-1-1,-1 1 0,0-1 0,1 1 0,-1 0 0,0 1 1,21 46-703,-17-34 332,3 5-968,-1 1 1,3 21-1,2-1-1909</inkml:trace>
  <inkml:trace contextRef="#ctx0" brushRef="#br0" timeOffset="1">1 175 14075,'0'-1'6193,"11"2"-2408,12 4-2064,26-3-481,14 1-80,15-6-520,-3-2-512,-5 6-1344,-13-1-768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2:5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9898,'-3'2'12278,"7"7"-9883,-2-6-2241,4 8 147,1 0 0,0-1 0,0 0 0,1 0 0,1 0-1,16 14 1,-10-10-22,9 6-45,0 0 1,2-1 0,1-2-1,0-1 1,1-1 0,48 19-1,32 16-128,-106-49-101,6 3 7,0 1-1,0 0 1,-1 0-1,11 9 1,-17-13-11,0-1 0,0 1 0,-1 0 0,1 0-1,0 0 1,0-1 0,-1 1 0,1 0 0,0 0 0,-1 0 0,1 0 0,-1 0 0,1 1-1,-1-1 1,1 0 0,-1 0 0,0 0 0,0 0 0,0 0 0,1 1 0,-1-1 0,0 0 0,0 0-1,-1 0 1,1 0 0,0 1 0,0-1 0,0 0 0,-1 0 0,1 0 0,-1 0 0,1 0 0,-1 0-1,1 0 1,-1 0 0,0 0 0,1 0 0,-1 0 0,0 0 0,0 0 0,0-1 0,0 1-1,1 0 1,-1 0 0,-2 0 0,-22 15 113,-1-1-1,-1-2 1,0 0-1,-31 9 1,-47 22 129,-48 38-611,151-81 172,1 0 0,-1 0 0,1-1 0,-1 1 0,1 0 0,0 0 0,-1 0 0,1 1 0,0-1 0,0 0-1,-1 0 1,1 1 0,0-1 0,-1 2 0,0 3-2655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53.76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0 450 12987,'18'-14'5113,"25"-25"-3201,-6-13-295,2-23-97,-2-3-120,-6 5-256,-8 8-39,-17 31-121,1 14-48,-7 27-304,0 12-184,5 35-208,5 19-104,14 16-600,5 6-440,14-11-1048,-1-16-713,-6-17-672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2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0 994 15611,'87'-112'6926,"28"-62"-3543,46-63-1858,-131 201-1360,2 2 0,1 1 0,1 1 0,2 2 0,64-41 1,-25 26-9,3 2 1,85-32 0,-128 61-123,1 1-1,0 2 1,1 1 0,1 2-1,-1 2 1,1 1 0,0 2-1,0 1 1,0 3 0,0 1-1,0 1 1,0 2 0,-1 2-1,44 14 1,-66-16-19,0 2 0,0 0-1,-1 1 1,0 0 0,0 1 0,-1 1 0,0 0-1,-1 1 1,18 18 0,-24-22-33,1 1 0,-1 0 0,0 0 0,-1 1 1,0 0-1,0-1 0,-1 2 0,0-1 0,0 0 0,-1 1 0,0 0 0,-1 0 0,0 0 0,-1 0 0,0 0 1,-1 16-1,0-22-396,-1 1 0,0 0-1,0 0 1,0-1 0,0 1 0,-4 7 0,0-3-2542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2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12147,'15'4'10202,"4"6"-7054,-3-2-3040,108 47 1845,-100-41-1602,-19-11-259,-1 0 0,1 0 0,-1-1 0,1 0 0,0 1 0,0-2 0,10 4 0,-12-17 1196,12-39-913,-8 24-213,17-38 0,-18 53-284,1 1 0,0 0 0,1 0-1,0 0 1,0 1 0,19-16 0,0-2-2644,-11 10-8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2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10090,'-1'2'274,"1"1"-1,0 0 1,0 0 0,0 0-1,0 0 1,1 0-1,-1 0 1,1-1 0,0 1-1,0 0 1,0 0-1,0-1 1,0 1 0,0 0-1,1-1 1,-1 1-1,3 2 1,0-2-87,-1-1 0,1 0 0,-1 0 0,1 0 0,-1-1 0,1 1 0,0-1 0,0 0 0,0 0 0,0 0 0,0 0 0,7 0 0,5 0 452,1 0 0,28-2-1,-39 1-494,-1-1 0,0 0 0,0 0 0,0 0 0,0-1-1,0 1 1,0-1 0,0 0 0,0-1 0,-1 1 0,1-1 0,6-5 0,-9 6-89,-1 0 0,0 1 1,0-1-1,0 0 1,0 0-1,0 0 1,0 0-1,0 0 1,-1-1-1,1 1 1,-1 0-1,1 0 1,-1 0-1,0 0 1,0-1-1,0 1 1,0 0-1,-1 0 0,1 0 1,0 0-1,-1-1 1,1 1-1,-1 0 1,0 0-1,0 0 1,0 0-1,-1-2 1,-4-8 341,-1 1 1,0 0 0,-10-12-1,17 23-378,-21-25 1086,0 2 1,-2 1 0,-39-31 0,61 52-1075,0 1 0,0-1 0,0 0 1,-1 0-1,1 0 0,0 0 0,1 0 0,-1 0 0,0 0 0,0 0 0,0 0 0,1 0 1,-1 0-1,0-1 0,1 1 0,-1 0 0,1-1 0,-1 1 0,1 0 0,0-1 0,0 1 0,-1-3 1,2 3-60,0 0 0,0 0 0,0 0 0,0-1 0,0 1 0,0 0 0,0 0 0,0 0 0,0 1 0,0-1 0,1 0 0,-1 0 0,0 1 0,0-1 0,1 0 0,-1 1 0,1-1 0,-1 1 0,1 0 0,-1 0 0,0-1 0,3 1 0,2-1-285,1 1 1,0-1-1,0 1 0,0 0 1,-1 1-1,1 0 0,0 0 1,-1 0-1,1 1 0,9 3 1,32 13-2606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2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222 322 12267,'-2'-5'8986,"2"-1"-7586,0 4-144,0 1-416,0-1-152,0-21-504,0-45-264,-10 29-776,1 7-488,-11-1-1001,-1 0 201</inkml:trace>
  <inkml:trace contextRef="#ctx0" brushRef="#br0" timeOffset="1">75 62 15539,'-74'0'5922,"90"-1"-3930,13-1-440,13-6-279,12-4-289,-5 3-720,0-1-536,-7-1-1561,-6 2-847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2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0 362 16283,'14'-15'3241,"-1"-1"0,16-22 0,16-40-79,23-84-2220,-65 153-671,11-35 188,-10 44-226,1 10-376,6 21-435,-10-27 539,48 120-2489,-10-36-3059,-28-63 1001</inkml:trace>
  <inkml:trace contextRef="#ctx0" brushRef="#br0" timeOffset="1">246 275 14379,'-111'-43'6025,"98"43"-3536,13-4-769,21 4-896,4 4-447,7-8-1162,7 4-583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2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13827,'34'31'5530,"-34"-31"-5390,1 0-1,-1 0 0,1 0 0,-1 0 0,1 0 0,-1 0 0,0-1 0,1 1 0,-1 0 1,1 0-1,-1 0 0,0-1 0,1 1 0,-1 0 0,1 0 0,-1-1 0,0 1 0,0 0 0,1-1 1,-1 1-1,0 0 0,1-1 0,-1 1 0,0 0 0,0-1 0,0 1 0,0-1 0,1 1 1,-1 0-1,0-1 0,0 1 0,0-1 0,0 1 0,0-1 0,0 1 0,0 0 0,0-1 0,0 0 1,5-24 897,-5 22-749,5-25 260,-1 0 0,-2 0-1,-1-1 1,-1 1 0,-3-30-1,12 78-803,2 0-1,21 31 1,-30-49 217,0 1 1,0-1 0,0 0 0,0 1-1,0-1 1,0 0 0,1 0-1,-1 0 1,1-1 0,-1 1 0,1-1-1,0 1 1,-1-1 0,1 0-1,0 0 1,0 0 0,0 0 0,0 0-1,0-1 1,0 0 0,0 1-1,0-1 1,0 0 0,1-1-1,-1 1 1,0 0 0,0-1 0,0 0-1,0 1 1,0-1 0,-1 0-1,1-1 1,0 1 0,0 0 0,-1-1-1,1 0 1,-1 0 0,4-3-1,0 1 84,-1-1-1,-1 1 0,1-1 0,-1-1 0,0 1 0,0 0 0,0-1 1,-1 0-1,0 0 0,0 0 0,0 0 0,-1-1 0,0 1 1,0-1-1,-1 1 0,2-11 0,-4 10 193,1 1 0,-1 0-1,-1 0 1,1 0 0,-1 0 0,-4-11 0,9 28-517,0-1 1,1 0 0,0 0 0,1 0 0,0 0-1,0-1 1,1 0 0,0 0 0,1 0 0,10 10-1,1-1-992,0-1 0,1-1 1,29 18-1,12 3-4474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2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37 372 11426,'31'8'12931,"-37"-61"-11529,2 21-1153,-6-35 859,-1-70-1,11 132-1039,0 0 1,1 1-1,-1-1 0,1 1 0,0-1 0,1 1 0,-1-1 0,1 1 0,0 0 0,0 0 0,0 0 1,1 0-1,-1 0 0,1 0 0,0 0 0,4-3 0,-5 5-71,0 1 0,-1 0 0,1-1 1,0 1-1,0 0 0,0 0 0,0 0 0,0 0 0,0 0 0,0 0 1,0 1-1,0-1 0,1 1 0,-1 0 0,0-1 0,0 1 0,1 0 1,-1 0-1,0 0 0,0 1 0,0-1 0,1 1 0,-1-1 0,0 1 1,0-1-1,0 1 0,0 0 0,0 0 0,0 0 0,0 0 0,0 1 0,0-1 1,-1 0-1,4 4 0,-4-4 6,0 0 0,0 0 0,0 0-1,0 1 1,0-1 0,-1 0 0,1 1 0,0-1 0,-1 1 0,1-1 0,-1 1-1,1-1 1,-1 1 0,0 0 0,1-1 0,-1 1 0,0-1 0,0 1 0,0-1-1,-1 1 1,1 0 0,0-1 0,0 1 0,-1-1 0,1 1 0,-1-1 0,0 1 0,0 1-1,-3 4 26,1 0-1,-2 0 0,1-1 1,-7 8-1,3-4-34,-2 0-1,0-1 1,0 0-1,0-1 1,-18 11 0,-7 6-1740,25-16-454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24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10938,'18'37'5025,"-8"-58"-1400,3-5-1512,8-15-201,2-17 80,-7-4-327,2 0-217,-8 20-584,-2 16-240,-2 19-311,-4 6-241,12 9-192,3 13-73,7 15-663,4 11-352,-6 3-1112,3 1-633</inkml:trace>
  <inkml:trace contextRef="#ctx0" brushRef="#br0" timeOffset="1">67 238 14331,'10'2'5513,"27"1"-3608,15-1-1289,26-2-592,11 0-552,-1-12-88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62 198 13227,'-31'30'2756,"15"-19"896,19-18-3324,0-1-1,-1 0 1,0 0 0,-1 0-1,0 0 1,0 0 0,-1 0 0,0-11-1,-8-66 1061,6 72-1069,1 8-190,1 1 43,0-1 1,-1 1 0,0 0-1,0-1 1,0 1 0,0 0-1,-1 0 1,1-1 0,-1 1-1,-4-6 1,52 13 903,-19 0-1100,0 1 0,31 9 1,-51-11-9,0 0 0,0 0 0,0 1 0,-1-1 0,1 2 0,-1-1 0,0 1 1,0-1-1,0 2 0,0-1 0,-1 1 0,0 0 0,0 0 0,0 0 1,6 9-1,-10-12 25,0 0 0,-1 0 0,1 0 1,0 1-1,-1-1 0,1 0 0,-1 1 0,0-1 1,0 0-1,0 1 0,0-1 0,0 0 0,0 1 1,0-1-1,-1 0 0,1 1 0,-1-1 0,0 0 1,0 0-1,0 1 0,0-1 0,0 0 0,0 0 1,-1 0-1,1 0 0,-1 0 0,1-1 1,-3 3-1,-2 2 85,-1 0 0,0 0 0,0-1 0,-1 1 1,-14 7-1,4-5 283,-34 13 1,46-19-305,0-1 0,0 1 1,0-1-1,0 0 0,0 0 1,-1-1-1,1 1 0,0-1 1,0-1-1,-6 0 0,11 0-82,1 1-1,-1 0 0,1-1 1,-1 1-1,1-1 0,-1 1 1,1-1-1,-1 1 0,1-1 1,0 0-1,-1 1 0,1-1 0,0 1 1,0-1-1,0 0 0,-1 1 1,1-1-1,0 0 0,0 1 1,0-1-1,0 0 0,0 1 1,0-1-1,0 0 0,0 1 1,0-1-1,0 0 0,1 1 0,-1-1 1,0 0-1,0 1 0,1-1 1,-1 1-1,0-1 0,1 0 1,-1 1-1,0-1 0,1 1 1,-1-1-1,1 1 0,-1-1 1,1 1-1,-1 0 0,1-1 0,1 0 1,5-5-343,1 0 1,0 0 0,1 0-1,0 1 1,-1 1 0,2 0-1,-1 0 1,0 0-1,19-3 1,2 0-1891,59-4 0,-29 9-2527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9730,'61'39'5857,"-69"-42"-776,-5-8-1808,-1-4-432,9-9-1065,-5-5-488,7-2-695,-4 0-249,7 10-761,13 4-559,10 8-1320,18 5-801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54.10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36 103 14451,'-10'-14'5945,"-9"-21"-3336,12 18-761,16-1-671,12 6-337,23 11-704,11-4-352,15 18-1561,3 1-863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 13027,'2'1'613,"1"1"1,-1 0-1,0 0 1,0 0-1,0 0 1,0 1-1,0-1 1,0 0-1,-1 1 1,1 0-1,-1-1 1,0 1-1,0 0 1,0 0-1,1 2 1,-1 2-236,0-1 1,0 0 0,0 1 0,-1-1 0,0 1 0,-2 10-1,-1 1-280,-1 0-1,-1 0 1,-14 33-1,17-47-85,-5 10 57,7-14-73,0 1 1,0-1-1,0 0 1,0 0-1,0 0 1,-1 0-1,1 0 1,0 0-1,0 0 1,0 0-1,0 1 1,0-1-1,0 0 1,0 0-1,0 0 1,0 0-1,0 0 1,0 0-1,0 1 1,0-1-1,0 0 1,0 0-1,0 0 1,0 0-1,0 0 1,0 1-1,0-1 1,0 0-1,0 0 1,0 0-1,0 0 1,0 0-1,0 0 1,0 1-1,0-1 1,0 0-1,0 0 1,0 0-1,0 0 1,0 0-1,0 0 1,1 0-1,-1 1 1,0-1-1,0 0 1,0 0-1,0 0 1,0 0-1,0 0 1,0 0-1,1 0 1,-1 0-1,0 0 1,0 0-1,0 0 1,0 0-1,0 0 1,1 0-1,-1 0 1,0 0-1,0 0 1,0 0-1,0 0 1,1 0-1,11-4-781,0-1 0,0 0 0,13-9-1,-17 10 607,-1 0 0,1 0 0,0 1 0,0 0 0,0 0-1,0 1 1,16-2 0,0 1-517,-19 3 622,0-1 1,1 0-1,-1 1 0,0-2 1,0 1-1,10-4 1,-14 4 197,1 0 0,-1 0 0,1 0 0,-1-1 0,1 1 0,-1 0 0,0-1 0,0 1 0,0-1 0,0 1 0,0-1 0,0 0 0,0 1 0,0-1 0,0 0 1,-1 0-1,1 0 0,-1 0 0,1 1 0,-1-1 0,0 0 0,0 0 0,0-3 0,0-4 355,0 1-1,0 0 1,-1-1 0,0 1-1,0 0 1,-1 0 0,0 0-1,0 0 1,-1 0 0,0 0-1,-1 0 1,0 1 0,-6-10-1,10 18-493,0-1-1,0 0 1,1 0-1,-1 0 1,0 0 0,0 1-1,0-1 1,0 0-1,0 0 1,0 0-1,0 0 1,0 1-1,0-1 1,0 0-1,0 0 1,0 0-1,0 0 1,0 1-1,0-1 1,0 0-1,0 0 1,-1 0 0,1 0-1,0 1 1,0-1-1,0 0 1,0 0-1,0 0 1,0 0-1,0 0 1,-1 1-1,1-1 1,0 0-1,0 0 1,0 0-1,0 0 1,0 0-1,-1 0 1,1 0 0,0 0-1,0 0 1,0 1-1,0-1 1,-1 0-1,1 0 1,0 0-1,0 0 1,0 0-1,0 0 1,-1 0-1,1 0 1,0 0-1,0 0 1,0 0-1,-1-1 1,1 1 0,0 0-1,0 0 1,0 0-1,0 0 1,0 0-1,-1 0 1,1 0-1,0 0 1,0 0-1,0-1 1,0 1-1,-1 0 1,2 14-2026,4 5-820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14035,'-5'10'5393,"-7"16"-3672,-4 3-697,10 12-264,-1-2-16,14-3-168,12-4-112,15-12-272,7-6-104,3-15-392,-5-7-200,-7-12-648,-7-3-320,-9 1-513,-6-4-879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1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75 125 13275,'-32'-45'5433,"73"33"-3585,11 1-639,1-4-169,-2 1-544,-4 2-288,-12 3-1232,-12 2-657</inkml:trace>
  <inkml:trace contextRef="#ctx0" brushRef="#br0" timeOffset="1">1 223 12411,'5'3'4953,"8"5"-3161,8-1-936,16-2-504,7-1-264,13-4-1056,3-3-3513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14531,'4'9'1514,"7"12"1245,-7-19-1185,-1-11 537,0-13-1652,1-1-1,1 1 1,1 0 0,2 0 0,0 1-1,1 0 1,1 0 0,1 1 0,0 0-1,2 1 1,25-30 0,-34 44-472,1 0-1,0 0 1,0 0 0,1 0-1,0 1 1,0 0 0,0 0-1,0 1 1,0 0 0,1 0-1,13-4 1,-20 6-5,1 1 1,0 0-1,-1 0 1,1 0-1,0 0 0,-1 0 1,1 0-1,0 0 1,-1 0-1,1 0 0,0 0 1,-1 0-1,1 0 1,0 1-1,-1-1 0,1 0 1,0 1-1,-1-1 1,1 0-1,-1 1 1,1-1-1,0 0 0,-1 1 1,1-1-1,-1 1 1,0-1-1,1 1 0,-1-1 1,1 1-1,-1 0 1,0-1-1,1 1 0,-1-1 1,0 1-1,0 0 1,1-1-1,-1 1 0,0 0 1,0-1-1,0 1 1,0 0-1,0-1 1,0 1-1,0 0 0,0 0 1,0-1-1,0 1 1,0 0-1,0-1 0,-1 2 1,-10 36-429,1-21 424,-1-1 0,0 0 0,-1 0 0,0-1 0,-1-1 0,-1 0-1,-1-1 1,-16 12 0,24-21 89,-7 4 134,14-8-194,0 0-1,1 0 1,-1 0 0,0 0 0,0 0-1,0 0 1,0 0 0,0 0 0,1 0-1,-1 0 1,0 0 0,0 0 0,0 0-1,0 0 1,1 0 0,-1 0 0,0 0-1,0 0 1,0 0 0,0 0 0,1 0-1,-1 0 1,0 0 0,0 0 0,0 0-1,0 0 1,0 0 0,1 0 0,-1 0-1,0 1 1,0-1 0,0 0 0,0 0-1,0 0 1,0 0 0,0 0 0,1 0-1,-1 1 1,0-1 0,0 0 0,0 0-1,0 0 1,0 0 0,0 0 0,0 1-1,0-1 1,0 0 0,0 0 0,0 0-1,0 0 1,0 1 0,0-1 0,0 0-1,0 0 1,0 0 0,0 0 0,0 1-1,0-1 1,0 0 0,0 0 0,0 0-1,0 0 1,0 0 0,-1 1 0,1-1-1,0 0 1,0 0 0,0 0 0,0 0-1,63 8-488,61 10-3130,-108-15 2943,-1 1 0,1 1 0,-1 1-1,-1 0 1,27 15 0,-37-19 853,12 6 4013,-17-17-2836,1-18-893,0-1-1,2 1 1,2 0-1,0 0 1,14-48-1,-13 63-384,-1 0 0,2 0 0,-1 0 0,2 1 0,-1-1 0,13-14 1,-14 20-68,0 1 1,0 0-1,0 0 1,1 1 0,0-1-1,0 1 1,0 0-1,0 1 1,0-1 0,1 1-1,0 1 1,11-4-1,-17 5-21,1 1 0,0-1-1,-1 1 1,1 0-1,0 0 1,0-1 0,-1 1-1,1 0 1,0 1-1,0-1 1,-1 0 0,5 1-1,-6 0-4,1-1 0,-1 0 0,1 1-1,-1-1 1,0 0 0,1 1 0,-1-1-1,1 0 1,-1 1 0,0-1 0,1 1 0,-1-1-1,0 1 1,1-1 0,-1 1 0,0-1-1,0 1 1,0-1 0,1 1 0,-1 0 0,0-1-1,0 1 1,0-1 0,0 1 0,0 0 0,0 2-23,-1 0 0,0 0 1,0 0-1,0 0 0,0 0 1,0 0-1,0-1 0,-1 1 1,1 0-1,-1-1 0,0 1 1,-2 2-1,-14 14-92,-31 25 0,35-32 109,0 0 1,1 0 0,0 2-1,1 0 1,-16 23-1,27-36 15,1-1-1,0 0 0,0 1 1,0-1-1,0 0 0,-1 1 1,1-1-1,0 0 0,0 1 1,0-1-1,0 1 0,0-1 1,0 0-1,0 1 0,0-1 1,0 0-1,0 1 0,0-1 1,0 1-1,1-1 0,-1 0 0,0 1 1,0-1-1,0 0 0,0 1 1,0-1-1,1 0 0,-1 1 1,0-1-1,0 0 0,1 0 1,-1 1-1,0-1 0,0 0 1,1 0-1,-1 1 0,0-1 1,1 0-1,-1 0 0,0 0 1,1 0-1,-1 0 0,0 1 0,1-1 1,23 5 7,14-2-118,0-2-1,51-4 1,-42 0-654,47 4-1,-64 1 516,1-2-1,-1-2 0,0 0 0,49-11 0,-94 19 2257,5-2-1600,-1 1 0,0-1 0,0-1-1,0 0 1,-14 2 0,22-5-385,1 0-1,0 1 1,0-1 0,0 0-1,-1 0 1,1-1 0,0 1 0,0 0-1,0-1 1,0 1 0,-1-1-1,1 0 1,0 0 0,0 0 0,0 0-1,0 0 1,1 0 0,-1 0-1,0-1 1,0 1 0,1 0 0,-1-1-1,1 0 1,-1 1 0,1-1-1,0 0 1,-1 0 0,1 0 0,0 0-1,0 0 1,1 0 0,-1 0-1,0 0 1,1 0 0,-1 0-1,1 0 1,-1-4 0,1-1-107,-1-1 1,1 0-1,1 0 0,0 0 0,0 0 1,0 0-1,1 0 0,0 0 1,1 1-1,0-1 0,0 1 1,0 0-1,1 0 0,0 0 1,6-7-1,-9 13 11,1 0-1,0 0 1,-1 0 0,1 0-1,0 0 1,0 0 0,-1 1-1,1-1 1,0 1 0,0 0-1,0-1 1,0 1 0,0 0-1,0 0 1,0 0 0,0 0-1,0 0 1,-1 1 0,1-1-1,0 1 1,0-1 0,0 1-1,0-1 1,-1 1-1,1 0 1,0 0 0,-1 0-1,1 0 1,0 0 0,1 3-1,8 4-413,-1 0-1,0 1 0,10 12 0,-15-16 193,-2-1 124,7 6-403,0 1 1,1-2-1,13 11 1,-21-18 542,0 0 0,1 0 0,-1 0 0,1 0 0,-1-1 0,1 1 0,-1-1 0,1 0 0,0 0 0,-1-1 0,1 1 0,0-1 0,0 1 0,0-1 0,0-1 0,-1 1 0,5-1 0,-7 0 139,0 0 1,-1 0 0,1 0-1,-1 0 1,1-1-1,-1 1 1,1 0 0,-1 0-1,0 0 1,1-1 0,-1 1-1,0 0 1,0 0 0,0-1-1,0 1 1,0 0 0,-1 0-1,1-1 1,0 1-1,0 0 1,-1 0 0,0-2-1,0-10 821,2-6-1981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58 285 12819,'11'38'4594,"-11"-38"-4428,1 1 0,-1 0 0,0 0 1,0-1-1,0 1 0,0 0 0,0 0 0,0-1 0,0 1 0,0 0 0,0-1 1,-1 1-1,1 0 0,0 0 0,0-1 0,-1 1 0,1 0 0,0-1 0,-1 1 1,1-1-1,0 1 0,-2 1 0,2-2-32,-1 0-1,1 0 1,-1 0 0,1 0 0,-1 0-1,1 0 1,0 0 0,-1 0 0,1 0-1,-1 0 1,1 0 0,-1-1 0,1 1-1,0 0 1,-1 0 0,1 0-1,-1-1 1,1 1 0,0 0 0,-1 0-1,1-1 1,0 1 0,-1 0 0,1-1-1,0 1 1,-1 0 0,1-1 0,0 1-1,0 0 1,-1-1 0,1 1 0,0-1-1,0 1 1,0 0 0,0-1-1,0 1 1,-1-1 0,1 0 0,-9-20 24,0 0 0,2-1 1,0 0-1,1 0 0,1-1 1,-2-35-1,6 46-123,1 0 1,0 0-1,1 0 1,0 0-1,1 0 1,5-18-1,-7 28-35,1 0 0,-1 0 0,1 0 0,0 0 0,0 0 0,0 0 0,0 0 0,0 1 0,0-1 0,1 0 0,-1 1 0,0-1 0,1 0 0,0 1 0,-1 0 0,1-1 0,0 1 1,0 0-1,-1 0 0,1 0 0,0 0 0,0 0 0,0 1 0,0-1 0,0 0 0,1 1 0,-1 0 0,0-1 0,0 1 0,0 0 0,0 0 0,0 0 0,1 0 0,-1 1 0,0-1 0,0 1 0,0-1 0,0 1 0,0 0 0,0-1 0,0 1 0,0 0 0,3 3 0,-1-2-19,0 0 0,0 0 0,-1 1-1,1-1 1,0 1 0,-1 0 0,0 0 0,0 1-1,0-1 1,0 1 0,4 6 0,-6-8 0,0-1 1,0 1-1,0 0 0,-1 0 1,1-1-1,-1 1 1,1 0-1,-1 0 1,0 0-1,0 0 0,1-1 1,-1 1-1,-1 0 1,1 0-1,0 0 0,0 0 1,-1-1-1,1 1 1,-1 0-1,1 0 0,-1 0 1,0-1-1,0 1 1,0 0-1,0-1 0,0 1 1,0-1-1,0 1 1,0-1-1,-3 2 0,-2 3 42,0-1-1,0 0 0,-1-1 1,0 1-1,0-1 0,-1-1 1,1 1-1,-1-1 0,1 0 1,-17 3-1,84 8-157,154 10-5206,-152-24 2687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3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63 183 11731,'53'-5'8385,"-64"-3"-5832,0-12-521,-4-4-327,-9-10-713,12-2-272,-6 3-1048,5 12-680,2 20-1953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93 270 15411,'37'33'6106,"-45"-51"-4138,-3-8-944,-1-10-600,6-1-280,-7-11-672,0 6-320,-5 0-904,-6 5-513,-1 20-1744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1 11570,'-3'-1'8259,"-2"2"-4030,-45 13-3430,21-1-740,0 1 0,1 2 0,0 1 0,1 1 0,1 1 0,1 1 0,-28 30 0,53-50-61,-1 1 0,1-1 0,0 0 1,-1 1-1,1-1 0,0 0 0,-1 1 0,1-1 0,0 0 0,0 1 0,-1-1 0,1 0 0,0 1 0,0-1 0,0 1 0,-1-1 0,1 1 0,0-1 0,0 1 0,0-1 0,0 0 0,0 1 0,0-1 0,0 1 0,0-1 0,0 1 0,0-1 0,0 1 0,0-1 0,0 1 0,1-1 0,-1 0 0,0 1 0,0-1 0,0 1 0,1-1 0,-1 0 0,0 1 0,0-1 0,1 1 0,-1-1 0,0 0 1,1 1-1,-1-1 0,1 0 0,-1 0 0,1 1 0,32 8 26,-15-7-22,-1 0 0,1-2 0,0 0 0,0-1 0,-1 0 0,1-2 0,0 0 0,-1-1 0,0 0 0,22-10 0,-25 3-25,-14 10 53,1 0 0,-1 1 1,1-1-1,-1 0 0,1 1 1,-1-1-1,1 1 1,0-1-1,-1 0 0,1 1 1,0 0-1,-1-1 0,1 1 1,0-1-1,0 1 0,0 0 1,-1-1-1,1 1 0,0 0 1,0 0-1,0 0 0,0 0 1,-1 0-1,1 0 1,2 0 1255,-3 3-1442,0 0-1,0 0 0,0 0 1,0 0-1,0 1 0,1-1 1,0 0-1,-1 0 0,1-1 1,3 7-1,12 33-1786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5 260 12771,'0'-4'11874,"5"-22"-10353,3-53-305,-16 34-672,8 3-176,-7 8-824,4 9-576,3 20-1609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215 143 10082,'-78'112'11867,"73"-113"-8115,3-1-2487,1 1-265,-1-1-768,1-11-416,-4-24-656,-8-40-360,-4 40-713,-5 1-343,-11 10-537,-3 3-784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11:58:54.45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57 0 15643,'2'7'1412,"1"0"0,-1 0 0,-1 0 1,2 12-1,-1 58-1670,-3-61 757,1 4-465,-1 0 0,-2-1 0,-4 25 0,5-36-11,-1 0-1,1 0 0,-1 0 0,-1-1 1,1 1-1,-1-1 0,0 0 0,-1 0 1,0 0-1,-7 7 0,12-13-15,0-1 0,0 0 0,0 0-1,0 1 1,0-1 0,0 0 0,-1 0-1,1 0 1,0 1 0,0-1 0,0 0-1,0 0 1,0 0 0,0 1 0,-1-1 0,1 0-1,0 0 1,0 0 0,0 0 0,0 1-1,-1-1 1,1 0 0,0 0 0,0 0-1,-1 0 1,1 0 0,0 0 0,0 0-1,0 0 1,-1 0 0,1 0 0,0 0 0,0 0-1,-1 0 1,1 0 0,0 0 0,0 0-1,-1 0 1,1 0 0,0 0 0,0 0-1,0 0 1,-1 0 0,1 0 0,0 0-1,0 0 1,0 0 0,-1-1 0,1 1-1,0 0 1,0 0 0,0 0 0,-1 0 0,1-1-1,0 1 1,0 0 0,0-1 0,3-12 208,-1 9-205,1 0 0,-1 0 1,1 0-1,0 1 0,1-1 0,-1 1 0,0 0 0,1 0 0,0 0 0,0 1 0,0-1 0,0 1 0,0 0 0,0 0 0,0 0 0,1 1 0,-1 0 0,1 0 0,-1 0 0,1 0 0,0 0 0,-1 1 0,1 0 0,0 0 0,-1 0 0,6 2 0,13 1-18,-1 2-1,0 1 1,-1 0-1,26 12 1,-5-3-105,-33-12-158,1 0 0,-1-1 0,1 0 0,-1-1 0,1 0-1,-1-1 1,1 0 0,0 0 0,-1-1 0,1 0 0,12-4-1,12-11-1768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91 10258,'-45'-1'5169,"62"4"-1440,9 0-1672,9-4 23,13-8-448,-1-4-207,6-4-625,-5-1-248,-18 6-480,-3 1-272,-9 4-792,-11 4-705,1-2-1583</inkml:trace>
  <inkml:trace contextRef="#ctx0" brushRef="#br0" timeOffset="1">119 236 13787,'25'-5'5153,"22"-5"-4161,8-4-328,-1-6-280,-15 4-456,1 0-1288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3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16620,'48'34'6729,"-60"-50"-4288,-2-8-849,4-12-744,5-3-368,5 3-888,5 7-592,6 13-1473,2 12-671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4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14115,'-43'18'8367,"-18"16"-8355,47-27 662,-3 3-518,-61 39 272,71-44-397,0 0 0,1 0 0,0 1 0,0 0 0,0 1 0,1-1 0,0 1 0,-7 11-1,12-17-23,-1 0-1,0 0 0,1 0 0,-1 0 0,1 0 1,0 0-1,-1 0 0,1 0 0,0 0 0,0 0 1,0 0-1,-1 0 0,1 0 0,0 1 0,0-1 1,1 0-1,-1 0 0,0 0 0,0 0 0,0 0 1,1 0-1,-1 0 0,1 0 0,-1 0 0,1 0 1,0 1-1,0-1-1,1 1 1,-1-1 0,1 0-1,-1 0 1,1 0 0,0 0-1,-1-1 1,1 1-1,0 0 1,0-1 0,0 1-1,0-1 1,2 1 0,6 0 6,-1-1 1,0 0 0,1 0-1,16-3 1,-3-2 36,1-2 0,-1 0 0,0-2 0,-1 0 1,0-2-1,23-14 0,-39 20-81,-6 5 57,0 1 0,0-1 0,0 0 0,0 0 0,0 0 0,0 0 0,0 1 0,0-1 0,0 0 0,1 0 0,-1 0 0,0 0-1,0 0 1,0 1 0,0-1 0,0 0 0,0 0 0,0 0 0,0 0 0,0 0 0,0 0 0,0 0 0,1 1 0,-1-1 0,0 0 0,0 0 0,0 0-1,0 0 1,0 0 0,0 0 0,1 0 0,-1 0 0,0 0 0,0 0 0,0 0 0,0 0 0,1 0 0,-1 0 0,0 0 0,0 0 0,0 0 0,0 0-1,0 0 1,1 0 0,-1 0 0,0 0 0,0 0 0,0 0 0,0 0 0,0 0 0,1 0 0,-1 0 0,0 0 0,0 0 0,0 0 0,0-1 0,0 1 0,0 0-1,0 0 1,1 0 0,-1 0 0,0 0 0,0 0 0,0 0 0,0-1 0,0 1 0,0 0 0,0 0 0,3 7-232,-1-2-19,0 0 0,1-1 0,-1 1 0,1-1 0,0 0 0,0 0 0,1 0 0,-1 0 0,8 6 0,-6-5-180,-4-4 273,0-1 0,-1 1 0,1 0 0,0-1 1,0 1-1,0 0 0,0-1 0,0 1 0,-1-1 1,1 0-1,0 1 0,0-1 0,0 0 0,0 1 0,0-1 1,0 0-1,1 0 0,-1 0 0,0 0 0,0 0 1,1 0-1,24-5-5162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4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26 10754,'0'-1'236,"0"-1"-1,0 1 1,0-1 0,0 1-1,-1-1 1,1 1-1,0-1 1,-1 1-1,1 0 1,-1-1-1,0 1 1,1 0 0,-1-1-1,0 1 1,0 0-1,-1-2 1,-5 25 2594,0 5-2238,3-13-125,-1 0 0,0 0 0,-1 0 0,0-1 0,-1 1 0,0-2 0,-1 1 0,-1-1 1,-18 20-1,28-33-252,23-11 58,0 5-299,0 1 0,0 1 1,42-3-1,-46 7-119,1-2 1,0 0-1,32-11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4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12443,'0'5'5361,"5"6"-2513,-2 0-1079,6 10-649,-3 1-136,-1 0-536,6 1-136,-3-3-512,2-6-504,-7-6-1272,-1 1-1129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4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40 10602,'-2'-1'536,"0"-1"-1,0 1 1,-1-1 0,1 1-1,-1 0 1,1 0-1,-1 0 1,0 1-1,1-1 1,-1 0-1,0 1 1,0 0 0,1 0-1,-1 0 1,-5 0-1,4 1-246,-1 0-1,1 0 0,0 1 0,-1-1 1,1 1-1,0 0 0,0 0 0,-6 5 1,-2 2-76,1 0 1,0 1 0,1 1 0,-17 20-1,-22 40 737,45-63-872,0 0 0,0 0 1,0 1-1,1-1 0,0 1 0,1 0 0,-2 13 0,3-21-74,1 1 0,0 0 0,0 0 0,0-1 0,0 1 0,0 0 0,0 0 0,0-1 0,1 1 0,-1 0 0,0 0 0,1-1 0,0 1 0,-1-1 0,1 1 1,0 0-1,0-1 0,0 1 0,0-1 0,0 0 0,0 1 0,0-1 0,2 2 0,-1-2-5,0 0-1,1 0 1,-1 0 0,0 0 0,1 0 0,-1-1 0,1 1 0,-1-1 0,0 0 0,1 1 0,-1-1 0,1 0 0,-1 0-1,5-1 1,1-1-52,0 1 0,0-1 0,-1-1 0,1 1 0,0-1 0,-1-1 0,0 1 0,1-1 0,6-6-1,5-6-307,-1-2-1,0 0 1,-2-1-1,28-40 0,41-93 654,-79 171 620,1 12-1189,15 39 0,-20-65 76,-1 0 0,1 0 0,0 0 1,1-1-1,0 1 0,-1-1 1,1 1-1,0-1 0,1 0 0,-1 0 1,7 5-1,10 5-2058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4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14603,'0'8'5633,"5"12"-4088,-7 2-305,4 17-352,-4-3-240,2 5-296,-2-7-360,2-10-888,0-4-584,-1-12-2153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4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13227,'8'0'5185,"16"2"-3289,12 1-911,21-6-345,3-2-168,-1-7-584,1-1-456,-26 2-1033,-5 0-2168</inkml:trace>
  <inkml:trace contextRef="#ctx0" brushRef="#br0" timeOffset="1">453 30 11755,'40'-30'5129,"-46"50"-2353,-2 3-1440,3-1-439,-2-4-73,17 5-160,1-7-120,9 0-304,-5-11-184,-2-3-416,6-7-184,-3-5-624,7 5-321,-10-8-615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32 13403,'19'1'5393,"6"-1"-3601,10 0-439,1-3-121,2-2-504,1 0-208,-4-1-736,-2 3-504,-17-5-1264,-6 6-249</inkml:trace>
  <inkml:trace contextRef="#ctx0" brushRef="#br0" timeOffset="1">5 167 11891,'-3'5'5361,"1"4"-2561,5 3-1015,17-11-817,6 1-264,19-9-328,6-9-376,9 2-1224,7-3-697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23:4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44 15643,'22'-44'6010,"-27"86"-4554,-3 6-432,6 5-512,-6-6-256,8-4-280,0-12-400,0-17-1024,8 1-545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68E4-A87C-3277-3885-33CA608BC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05743-6809-CB94-3AE9-1D39BE086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4E254-B9A6-A822-48F6-6E149206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E724B-D490-D9C5-D11E-0AF71AA3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DFC62-3770-437D-A576-3D38AEA3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6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33A2-094F-C8CF-2961-5B92DAEB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FA181-64FE-A908-7ABE-7E24119FD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5EB29-9005-A851-90A9-7A1B105D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E0D3E-31F4-AAD3-1F2A-9308A50A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086BB-4DAC-EC01-0C80-ADB2AB73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4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43C62-95D1-D919-A5A5-500916857D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3B5B1-47EB-FF25-A3EA-D27EE7670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67962-30C8-AF1F-AAA4-8B2B702E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F721A-B8E0-38F6-F629-BE5301246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E60D2-F510-6DE7-1AC7-4E69D7DC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25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7E10-1FDD-1981-0AD5-C8B9F134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4A592-A216-687D-4C81-A9E04B6AF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4CC59-155D-D329-CDF6-8C18A5B3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4B8C9-425B-C5D2-8255-6D6F60A3E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37BC6-546F-30F8-7C82-9B2BFFBC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8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196CE-B59F-554F-BFCA-4A188D72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88EE5-8C47-0C43-B3B8-26D98FC42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ED04-6616-5F63-B586-C24F8C859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15450-A727-4121-7121-8F09357D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1C47D-DCB4-5BD3-3225-090275DF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4A99-57DC-A664-9E7A-773A5825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758F-19AF-FB88-4083-FF9DD3C7E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85B2-A22D-4273-2F1F-32DC4802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C4CC1-7F1A-D4D9-C156-2A448B3A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6CB9B-5D96-CEA7-EC62-25717A042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34ED6-CD60-069A-9F68-92197A73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9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1D8A-4DD1-8573-9679-EEE513AC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D3FE2-0574-0A21-82D0-152DD6194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0C494-53C3-A1BC-71A5-B3832E6D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F926FE-B393-8AF3-A138-FDF27546A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19F1A-2C58-9D25-92EA-8E16DC372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4EEB1-8477-21F1-74BA-7B815F2A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21DF2A-87F8-DF04-1674-8C918BEF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01EE3-ACA5-6952-8B55-EA4FAC47C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8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C4B7-7407-2156-957F-E8C277B9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2661C-7EF0-27BA-3ACF-1BB0CD246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76750-C2F7-FCFE-5CBB-5B0A2D59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EF295-4738-A510-B0BA-2BF9484E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40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29A869-40A2-20E7-380A-062E6E1A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169F2C-DA39-B7AC-1BF9-6FE3B748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6ACB0-238E-156D-2F13-A4A481C3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18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A88E-E9CB-3E82-24FB-BB864626A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6352F-DDDB-91A2-2C9D-FD0EA226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EBD4E-87E2-A3E4-0C58-42D969D0F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32922-5352-9E4E-C989-FD2A4E4E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A9069-E0CD-9B74-4F7D-5A7525E9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35EED-33EB-2556-7391-C9BA7FDF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6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DF3B-09FE-F11C-8E51-BEB29891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1F2561-D5AA-A1E5-7116-D63A4C5DA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C49E2-5528-23A2-6D51-AA4BD4390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93B2A-31D0-447E-ABAB-CF1070B8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E0DDC-A17E-00B7-95D9-0740D9EF8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EA481-B38C-4495-D9AD-7DE7AC9F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1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E3F84E-B1F3-29B1-981F-3E51B434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2D3F4-B1F6-B51B-D78A-58EAB78AF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9DC6F-D684-CBDA-DC7D-E398A34BA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F6A09-5359-4BD1-91DE-B19B1761D6A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C8959-E4BB-78D4-D036-6D6FB0EF6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490E4-1042-638B-3D4F-42576645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4ACF2-7A13-454A-9792-BFFF52335F6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9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50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1.xml"/><Relationship Id="rId366" Type="http://schemas.openxmlformats.org/officeDocument/2006/relationships/customXml" Target="../ink/ink182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image" Target="../media/image217.png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8.png"/><Relationship Id="rId377" Type="http://schemas.openxmlformats.org/officeDocument/2006/relationships/image" Target="../media/image189.png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402" Type="http://schemas.openxmlformats.org/officeDocument/2006/relationships/customXml" Target="../ink/ink200.xml"/><Relationship Id="rId279" Type="http://schemas.openxmlformats.org/officeDocument/2006/relationships/image" Target="../media/image140.png"/><Relationship Id="rId444" Type="http://schemas.openxmlformats.org/officeDocument/2006/relationships/customXml" Target="../ink/ink221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4.xml"/><Relationship Id="rId304" Type="http://schemas.openxmlformats.org/officeDocument/2006/relationships/customXml" Target="../ink/ink151.xml"/><Relationship Id="rId346" Type="http://schemas.openxmlformats.org/officeDocument/2006/relationships/customXml" Target="../ink/ink172.xml"/><Relationship Id="rId388" Type="http://schemas.openxmlformats.org/officeDocument/2006/relationships/customXml" Target="../ink/ink193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7.png"/><Relationship Id="rId248" Type="http://schemas.openxmlformats.org/officeDocument/2006/relationships/customXml" Target="../ink/ink124.xml"/><Relationship Id="rId455" Type="http://schemas.openxmlformats.org/officeDocument/2006/relationships/image" Target="../media/image228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8.png"/><Relationship Id="rId357" Type="http://schemas.openxmlformats.org/officeDocument/2006/relationships/image" Target="../media/image179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image" Target="../media/image200.png"/><Relationship Id="rId259" Type="http://schemas.openxmlformats.org/officeDocument/2006/relationships/image" Target="../media/image129.png"/><Relationship Id="rId424" Type="http://schemas.openxmlformats.org/officeDocument/2006/relationships/customXml" Target="../ink/ink211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2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3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18.png"/><Relationship Id="rId281" Type="http://schemas.openxmlformats.org/officeDocument/2006/relationships/image" Target="../media/image141.png"/><Relationship Id="rId337" Type="http://schemas.openxmlformats.org/officeDocument/2006/relationships/image" Target="../media/image169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90.png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4.xml"/><Relationship Id="rId404" Type="http://schemas.openxmlformats.org/officeDocument/2006/relationships/customXml" Target="../ink/ink201.xml"/><Relationship Id="rId446" Type="http://schemas.openxmlformats.org/officeDocument/2006/relationships/customXml" Target="../ink/ink222.xml"/><Relationship Id="rId250" Type="http://schemas.openxmlformats.org/officeDocument/2006/relationships/customXml" Target="../ink/ink125.xml"/><Relationship Id="rId292" Type="http://schemas.openxmlformats.org/officeDocument/2006/relationships/customXml" Target="../ink/ink145.xml"/><Relationship Id="rId306" Type="http://schemas.openxmlformats.org/officeDocument/2006/relationships/customXml" Target="../ink/ink152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3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8.png"/><Relationship Id="rId457" Type="http://schemas.openxmlformats.org/officeDocument/2006/relationships/image" Target="../media/image197.png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9.png"/><Relationship Id="rId359" Type="http://schemas.openxmlformats.org/officeDocument/2006/relationships/image" Target="../media/image180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4.xml"/><Relationship Id="rId426" Type="http://schemas.openxmlformats.org/officeDocument/2006/relationships/customXml" Target="../ink/ink212.xml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3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1.png"/><Relationship Id="rId241" Type="http://schemas.openxmlformats.org/officeDocument/2006/relationships/image" Target="../media/image120.png"/><Relationship Id="rId437" Type="http://schemas.openxmlformats.org/officeDocument/2006/relationships/image" Target="../media/image219.png"/><Relationship Id="rId36" Type="http://schemas.openxmlformats.org/officeDocument/2006/relationships/customXml" Target="../ink/ink18.xml"/><Relationship Id="rId283" Type="http://schemas.openxmlformats.org/officeDocument/2006/relationships/image" Target="../media/image142.png"/><Relationship Id="rId339" Type="http://schemas.openxmlformats.org/officeDocument/2006/relationships/image" Target="../media/image170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4.xml"/><Relationship Id="rId406" Type="http://schemas.openxmlformats.org/officeDocument/2006/relationships/customXml" Target="../ink/ink202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5.xml"/><Relationship Id="rId448" Type="http://schemas.openxmlformats.org/officeDocument/2006/relationships/customXml" Target="../ink/ink223.xml"/><Relationship Id="rId252" Type="http://schemas.openxmlformats.org/officeDocument/2006/relationships/customXml" Target="../ink/ink126.xml"/><Relationship Id="rId294" Type="http://schemas.openxmlformats.org/officeDocument/2006/relationships/customXml" Target="../ink/ink146.xml"/><Relationship Id="rId308" Type="http://schemas.openxmlformats.org/officeDocument/2006/relationships/customXml" Target="../ink/ink153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1.png"/><Relationship Id="rId196" Type="http://schemas.openxmlformats.org/officeDocument/2006/relationships/customXml" Target="../ink/ink98.xml"/><Relationship Id="rId417" Type="http://schemas.openxmlformats.org/officeDocument/2006/relationships/image" Target="../media/image209.png"/><Relationship Id="rId459" Type="http://schemas.openxmlformats.org/officeDocument/2006/relationships/image" Target="../media/image230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60.png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4.xml"/><Relationship Id="rId165" Type="http://schemas.openxmlformats.org/officeDocument/2006/relationships/image" Target="../media/image82.png"/><Relationship Id="rId372" Type="http://schemas.openxmlformats.org/officeDocument/2006/relationships/customXml" Target="../ink/ink185.xml"/><Relationship Id="rId428" Type="http://schemas.openxmlformats.org/officeDocument/2006/relationships/customXml" Target="../ink/ink213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1.png"/><Relationship Id="rId383" Type="http://schemas.openxmlformats.org/officeDocument/2006/relationships/image" Target="../media/image192.png"/><Relationship Id="rId439" Type="http://schemas.openxmlformats.org/officeDocument/2006/relationships/image" Target="../media/image220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3.png"/><Relationship Id="rId450" Type="http://schemas.openxmlformats.org/officeDocument/2006/relationships/customXml" Target="../ink/ink224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4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5.xml"/><Relationship Id="rId394" Type="http://schemas.openxmlformats.org/officeDocument/2006/relationships/customXml" Target="../ink/ink196.xml"/><Relationship Id="rId408" Type="http://schemas.openxmlformats.org/officeDocument/2006/relationships/customXml" Target="../ink/ink203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7.xml"/><Relationship Id="rId461" Type="http://schemas.openxmlformats.org/officeDocument/2006/relationships/image" Target="../media/image231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1.png"/><Relationship Id="rId363" Type="http://schemas.openxmlformats.org/officeDocument/2006/relationships/image" Target="../media/image182.png"/><Relationship Id="rId419" Type="http://schemas.openxmlformats.org/officeDocument/2006/relationships/image" Target="../media/image210.png"/><Relationship Id="rId223" Type="http://schemas.openxmlformats.org/officeDocument/2006/relationships/image" Target="../media/image111.png"/><Relationship Id="rId430" Type="http://schemas.openxmlformats.org/officeDocument/2006/relationships/customXml" Target="../ink/ink214.xml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5.xml"/><Relationship Id="rId374" Type="http://schemas.openxmlformats.org/officeDocument/2006/relationships/customXml" Target="../ink/ink186.xml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image" Target="../media/image1.tmp"/><Relationship Id="rId441" Type="http://schemas.openxmlformats.org/officeDocument/2006/relationships/image" Target="../media/image221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1.png"/><Relationship Id="rId322" Type="http://schemas.openxmlformats.org/officeDocument/2006/relationships/customXml" Target="../ink/ink160.xml"/><Relationship Id="rId343" Type="http://schemas.openxmlformats.org/officeDocument/2006/relationships/image" Target="../media/image172.png"/><Relationship Id="rId364" Type="http://schemas.openxmlformats.org/officeDocument/2006/relationships/customXml" Target="../ink/ink181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385" Type="http://schemas.openxmlformats.org/officeDocument/2006/relationships/image" Target="../media/image193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4.png"/><Relationship Id="rId410" Type="http://schemas.openxmlformats.org/officeDocument/2006/relationships/customXml" Target="../ink/ink204.xml"/><Relationship Id="rId431" Type="http://schemas.openxmlformats.org/officeDocument/2006/relationships/image" Target="../media/image216.png"/><Relationship Id="rId452" Type="http://schemas.openxmlformats.org/officeDocument/2006/relationships/customXml" Target="../ink/ink225.xml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5.xml"/><Relationship Id="rId333" Type="http://schemas.openxmlformats.org/officeDocument/2006/relationships/image" Target="../media/image167.png"/><Relationship Id="rId354" Type="http://schemas.openxmlformats.org/officeDocument/2006/relationships/customXml" Target="../ink/ink176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75" Type="http://schemas.openxmlformats.org/officeDocument/2006/relationships/image" Target="../media/image188.png"/><Relationship Id="rId396" Type="http://schemas.openxmlformats.org/officeDocument/2006/relationships/customXml" Target="../ink/ink197.xml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2.tmp"/><Relationship Id="rId298" Type="http://schemas.openxmlformats.org/officeDocument/2006/relationships/customXml" Target="../ink/ink148.xml"/><Relationship Id="rId400" Type="http://schemas.openxmlformats.org/officeDocument/2006/relationships/customXml" Target="../ink/ink199.xml"/><Relationship Id="rId421" Type="http://schemas.openxmlformats.org/officeDocument/2006/relationships/image" Target="../media/image211.png"/><Relationship Id="rId442" Type="http://schemas.openxmlformats.org/officeDocument/2006/relationships/customXml" Target="../ink/ink220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0.xml"/><Relationship Id="rId323" Type="http://schemas.openxmlformats.org/officeDocument/2006/relationships/image" Target="../media/image162.png"/><Relationship Id="rId344" Type="http://schemas.openxmlformats.org/officeDocument/2006/relationships/customXml" Target="../ink/ink171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image" Target="../media/image183.png"/><Relationship Id="rId386" Type="http://schemas.openxmlformats.org/officeDocument/2006/relationships/customXml" Target="../ink/ink192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3.xml"/><Relationship Id="rId411" Type="http://schemas.openxmlformats.org/officeDocument/2006/relationships/image" Target="../media/image206.png"/><Relationship Id="rId432" Type="http://schemas.openxmlformats.org/officeDocument/2006/relationships/customXml" Target="../ink/ink215.xml"/><Relationship Id="rId453" Type="http://schemas.openxmlformats.org/officeDocument/2006/relationships/image" Target="../media/image227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7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6.xml"/><Relationship Id="rId355" Type="http://schemas.openxmlformats.org/officeDocument/2006/relationships/image" Target="../media/image178.png"/><Relationship Id="rId376" Type="http://schemas.openxmlformats.org/officeDocument/2006/relationships/customXml" Target="../ink/ink187.xml"/><Relationship Id="rId397" Type="http://schemas.openxmlformats.org/officeDocument/2006/relationships/image" Target="../media/image199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8.xml"/><Relationship Id="rId401" Type="http://schemas.openxmlformats.org/officeDocument/2006/relationships/image" Target="../media/image201.png"/><Relationship Id="rId422" Type="http://schemas.openxmlformats.org/officeDocument/2006/relationships/customXml" Target="../ink/ink210.xml"/><Relationship Id="rId443" Type="http://schemas.openxmlformats.org/officeDocument/2006/relationships/image" Target="../media/image222.png"/><Relationship Id="rId303" Type="http://schemas.openxmlformats.org/officeDocument/2006/relationships/image" Target="../media/image152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3.png"/><Relationship Id="rId387" Type="http://schemas.openxmlformats.org/officeDocument/2006/relationships/image" Target="../media/image194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5.xml"/><Relationship Id="rId107" Type="http://schemas.openxmlformats.org/officeDocument/2006/relationships/image" Target="../media/image53.png"/><Relationship Id="rId289" Type="http://schemas.openxmlformats.org/officeDocument/2006/relationships/image" Target="../media/image145.png"/><Relationship Id="rId454" Type="http://schemas.openxmlformats.org/officeDocument/2006/relationships/customXml" Target="../ink/ink22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6.xml"/><Relationship Id="rId356" Type="http://schemas.openxmlformats.org/officeDocument/2006/relationships/customXml" Target="../ink/ink177.xml"/><Relationship Id="rId398" Type="http://schemas.openxmlformats.org/officeDocument/2006/relationships/customXml" Target="../ink/ink198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2.png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3.png"/><Relationship Id="rId367" Type="http://schemas.openxmlformats.org/officeDocument/2006/relationships/image" Target="../media/image184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6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39.xml"/><Relationship Id="rId336" Type="http://schemas.openxmlformats.org/officeDocument/2006/relationships/customXml" Target="../ink/ink167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8.xml"/><Relationship Id="rId403" Type="http://schemas.openxmlformats.org/officeDocument/2006/relationships/image" Target="../media/image202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3.png"/><Relationship Id="rId291" Type="http://schemas.openxmlformats.org/officeDocument/2006/relationships/image" Target="../media/image146.png"/><Relationship Id="rId305" Type="http://schemas.openxmlformats.org/officeDocument/2006/relationships/image" Target="../media/image153.png"/><Relationship Id="rId347" Type="http://schemas.openxmlformats.org/officeDocument/2006/relationships/image" Target="../media/image174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5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6.xml"/><Relationship Id="rId456" Type="http://schemas.openxmlformats.org/officeDocument/2006/relationships/customXml" Target="../ink/ink227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7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8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3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4.png"/><Relationship Id="rId369" Type="http://schemas.openxmlformats.org/officeDocument/2006/relationships/image" Target="../media/image185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89.xml"/><Relationship Id="rId436" Type="http://schemas.openxmlformats.org/officeDocument/2006/relationships/customXml" Target="../ink/ink217.xml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0.xml"/><Relationship Id="rId338" Type="http://schemas.openxmlformats.org/officeDocument/2006/relationships/customXml" Target="../ink/ink168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6.png"/><Relationship Id="rId405" Type="http://schemas.openxmlformats.org/officeDocument/2006/relationships/image" Target="../media/image203.png"/><Relationship Id="rId447" Type="http://schemas.openxmlformats.org/officeDocument/2006/relationships/image" Target="../media/image224.png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7.png"/><Relationship Id="rId307" Type="http://schemas.openxmlformats.org/officeDocument/2006/relationships/image" Target="../media/image154.png"/><Relationship Id="rId349" Type="http://schemas.openxmlformats.org/officeDocument/2006/relationships/image" Target="../media/image175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79.xml"/><Relationship Id="rId416" Type="http://schemas.openxmlformats.org/officeDocument/2006/relationships/customXml" Target="../ink/ink207.xml"/><Relationship Id="rId220" Type="http://schemas.openxmlformats.org/officeDocument/2006/relationships/customXml" Target="../ink/ink110.xml"/><Relationship Id="rId458" Type="http://schemas.openxmlformats.org/officeDocument/2006/relationships/customXml" Target="../ink/ink228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8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6.png"/><Relationship Id="rId427" Type="http://schemas.openxmlformats.org/officeDocument/2006/relationships/image" Target="../media/image214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5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69.xml"/><Relationship Id="rId200" Type="http://schemas.openxmlformats.org/officeDocument/2006/relationships/customXml" Target="../ink/ink100.xml"/><Relationship Id="rId382" Type="http://schemas.openxmlformats.org/officeDocument/2006/relationships/customXml" Target="../ink/ink190.xml"/><Relationship Id="rId438" Type="http://schemas.openxmlformats.org/officeDocument/2006/relationships/customXml" Target="../ink/ink218.xml"/><Relationship Id="rId242" Type="http://schemas.openxmlformats.org/officeDocument/2006/relationships/customXml" Target="../ink/ink121.xml"/><Relationship Id="rId284" Type="http://schemas.openxmlformats.org/officeDocument/2006/relationships/customXml" Target="../ink/ink141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6.png"/><Relationship Id="rId393" Type="http://schemas.openxmlformats.org/officeDocument/2006/relationships/image" Target="../media/image138.png"/><Relationship Id="rId407" Type="http://schemas.openxmlformats.org/officeDocument/2006/relationships/image" Target="../media/image204.png"/><Relationship Id="rId449" Type="http://schemas.openxmlformats.org/officeDocument/2006/relationships/image" Target="../media/image225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8.png"/><Relationship Id="rId309" Type="http://schemas.openxmlformats.org/officeDocument/2006/relationships/image" Target="../media/image155.png"/><Relationship Id="rId460" Type="http://schemas.openxmlformats.org/officeDocument/2006/relationships/customXml" Target="../ink/ink229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59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0.xml"/><Relationship Id="rId418" Type="http://schemas.openxmlformats.org/officeDocument/2006/relationships/customXml" Target="../ink/ink208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6.png"/><Relationship Id="rId373" Type="http://schemas.openxmlformats.org/officeDocument/2006/relationships/image" Target="../media/image187.png"/><Relationship Id="rId429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19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49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0.xml"/><Relationship Id="rId384" Type="http://schemas.openxmlformats.org/officeDocument/2006/relationships/customXml" Target="../ink/ink191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2.xml"/><Relationship Id="rId451" Type="http://schemas.openxmlformats.org/officeDocument/2006/relationships/image" Target="../media/image226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6.png"/><Relationship Id="rId353" Type="http://schemas.openxmlformats.org/officeDocument/2006/relationships/image" Target="../media/image177.png"/><Relationship Id="rId395" Type="http://schemas.openxmlformats.org/officeDocument/2006/relationships/image" Target="../media/image139.png"/><Relationship Id="rId409" Type="http://schemas.openxmlformats.org/officeDocument/2006/relationships/image" Target="../media/image20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09.xml"/><Relationship Id="rId255" Type="http://schemas.openxmlformats.org/officeDocument/2006/relationships/image" Target="../media/image127.png"/><Relationship Id="rId297" Type="http://schemas.openxmlformats.org/officeDocument/2006/relationships/image" Target="../media/image149.png"/><Relationship Id="rId462" Type="http://schemas.openxmlformats.org/officeDocument/2006/relationships/image" Target="../media/image3.tmp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3.png"/><Relationship Id="rId21" Type="http://schemas.openxmlformats.org/officeDocument/2006/relationships/customXml" Target="../ink/ink825.xml"/><Relationship Id="rId42" Type="http://schemas.openxmlformats.org/officeDocument/2006/relationships/customXml" Target="../ink/ink835.xml"/><Relationship Id="rId47" Type="http://schemas.openxmlformats.org/officeDocument/2006/relationships/image" Target="../media/image744.png"/><Relationship Id="rId63" Type="http://schemas.openxmlformats.org/officeDocument/2006/relationships/image" Target="../media/image752.png"/><Relationship Id="rId68" Type="http://schemas.openxmlformats.org/officeDocument/2006/relationships/customXml" Target="../ink/ink848.xml"/><Relationship Id="rId2" Type="http://schemas.openxmlformats.org/officeDocument/2006/relationships/customXml" Target="../ink/ink816.xml"/><Relationship Id="rId16" Type="http://schemas.openxmlformats.org/officeDocument/2006/relationships/image" Target="../media/image728.png"/><Relationship Id="rId29" Type="http://schemas.openxmlformats.org/officeDocument/2006/relationships/customXml" Target="../ink/ink829.xml"/><Relationship Id="rId11" Type="http://schemas.openxmlformats.org/officeDocument/2006/relationships/customXml" Target="../ink/ink820.xml"/><Relationship Id="rId24" Type="http://schemas.openxmlformats.org/officeDocument/2006/relationships/image" Target="../media/image732.png"/><Relationship Id="rId32" Type="http://schemas.openxmlformats.org/officeDocument/2006/relationships/image" Target="../media/image736.png"/><Relationship Id="rId37" Type="http://schemas.openxmlformats.org/officeDocument/2006/relationships/customXml" Target="../ink/ink833.xml"/><Relationship Id="rId40" Type="http://schemas.openxmlformats.org/officeDocument/2006/relationships/image" Target="../media/image740.png"/><Relationship Id="rId45" Type="http://schemas.openxmlformats.org/officeDocument/2006/relationships/image" Target="../media/image743.png"/><Relationship Id="rId53" Type="http://schemas.openxmlformats.org/officeDocument/2006/relationships/image" Target="../media/image747.png"/><Relationship Id="rId58" Type="http://schemas.openxmlformats.org/officeDocument/2006/relationships/customXml" Target="../ink/ink843.xml"/><Relationship Id="rId66" Type="http://schemas.openxmlformats.org/officeDocument/2006/relationships/customXml" Target="../ink/ink847.xml"/><Relationship Id="rId74" Type="http://schemas.openxmlformats.org/officeDocument/2006/relationships/customXml" Target="../ink/ink851.xml"/><Relationship Id="rId5" Type="http://schemas.openxmlformats.org/officeDocument/2006/relationships/image" Target="../media/image722.png"/><Relationship Id="rId61" Type="http://schemas.openxmlformats.org/officeDocument/2006/relationships/image" Target="../media/image751.png"/><Relationship Id="rId19" Type="http://schemas.openxmlformats.org/officeDocument/2006/relationships/customXml" Target="../ink/ink824.xml"/><Relationship Id="rId14" Type="http://schemas.openxmlformats.org/officeDocument/2006/relationships/image" Target="../media/image727.png"/><Relationship Id="rId22" Type="http://schemas.openxmlformats.org/officeDocument/2006/relationships/image" Target="../media/image731.png"/><Relationship Id="rId27" Type="http://schemas.openxmlformats.org/officeDocument/2006/relationships/customXml" Target="../ink/ink828.xml"/><Relationship Id="rId30" Type="http://schemas.openxmlformats.org/officeDocument/2006/relationships/image" Target="../media/image735.png"/><Relationship Id="rId35" Type="http://schemas.openxmlformats.org/officeDocument/2006/relationships/customXml" Target="../ink/ink832.xml"/><Relationship Id="rId43" Type="http://schemas.openxmlformats.org/officeDocument/2006/relationships/image" Target="../media/image742.png"/><Relationship Id="rId48" Type="http://schemas.openxmlformats.org/officeDocument/2006/relationships/customXml" Target="../ink/ink838.xml"/><Relationship Id="rId56" Type="http://schemas.openxmlformats.org/officeDocument/2006/relationships/customXml" Target="../ink/ink842.xml"/><Relationship Id="rId64" Type="http://schemas.openxmlformats.org/officeDocument/2006/relationships/customXml" Target="../ink/ink846.xml"/><Relationship Id="rId69" Type="http://schemas.openxmlformats.org/officeDocument/2006/relationships/image" Target="../media/image571.png"/><Relationship Id="rId8" Type="http://schemas.openxmlformats.org/officeDocument/2006/relationships/image" Target="../media/image20.tmp"/><Relationship Id="rId51" Type="http://schemas.openxmlformats.org/officeDocument/2006/relationships/image" Target="../media/image746.png"/><Relationship Id="rId72" Type="http://schemas.openxmlformats.org/officeDocument/2006/relationships/customXml" Target="../ink/ink850.xml"/><Relationship Id="rId3" Type="http://schemas.openxmlformats.org/officeDocument/2006/relationships/image" Target="../media/image721.png"/><Relationship Id="rId12" Type="http://schemas.openxmlformats.org/officeDocument/2006/relationships/image" Target="../media/image726.png"/><Relationship Id="rId17" Type="http://schemas.openxmlformats.org/officeDocument/2006/relationships/customXml" Target="../ink/ink823.xml"/><Relationship Id="rId25" Type="http://schemas.openxmlformats.org/officeDocument/2006/relationships/customXml" Target="../ink/ink827.xml"/><Relationship Id="rId33" Type="http://schemas.openxmlformats.org/officeDocument/2006/relationships/customXml" Target="../ink/ink831.xml"/><Relationship Id="rId38" Type="http://schemas.openxmlformats.org/officeDocument/2006/relationships/image" Target="../media/image739.png"/><Relationship Id="rId46" Type="http://schemas.openxmlformats.org/officeDocument/2006/relationships/customXml" Target="../ink/ink837.xml"/><Relationship Id="rId59" Type="http://schemas.openxmlformats.org/officeDocument/2006/relationships/image" Target="../media/image750.png"/><Relationship Id="rId67" Type="http://schemas.openxmlformats.org/officeDocument/2006/relationships/image" Target="../media/image754.png"/><Relationship Id="rId20" Type="http://schemas.openxmlformats.org/officeDocument/2006/relationships/image" Target="../media/image730.png"/><Relationship Id="rId41" Type="http://schemas.openxmlformats.org/officeDocument/2006/relationships/image" Target="../media/image21.tmp"/><Relationship Id="rId54" Type="http://schemas.openxmlformats.org/officeDocument/2006/relationships/customXml" Target="../ink/ink841.xml"/><Relationship Id="rId62" Type="http://schemas.openxmlformats.org/officeDocument/2006/relationships/customXml" Target="../ink/ink845.xml"/><Relationship Id="rId70" Type="http://schemas.openxmlformats.org/officeDocument/2006/relationships/customXml" Target="../ink/ink849.xml"/><Relationship Id="rId75" Type="http://schemas.openxmlformats.org/officeDocument/2006/relationships/customXml" Target="../ink/ink8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18.xml"/><Relationship Id="rId15" Type="http://schemas.openxmlformats.org/officeDocument/2006/relationships/customXml" Target="../ink/ink822.xml"/><Relationship Id="rId23" Type="http://schemas.openxmlformats.org/officeDocument/2006/relationships/customXml" Target="../ink/ink826.xml"/><Relationship Id="rId28" Type="http://schemas.openxmlformats.org/officeDocument/2006/relationships/image" Target="../media/image734.png"/><Relationship Id="rId36" Type="http://schemas.openxmlformats.org/officeDocument/2006/relationships/image" Target="../media/image738.png"/><Relationship Id="rId49" Type="http://schemas.openxmlformats.org/officeDocument/2006/relationships/image" Target="../media/image745.png"/><Relationship Id="rId57" Type="http://schemas.openxmlformats.org/officeDocument/2006/relationships/image" Target="../media/image749.png"/><Relationship Id="rId10" Type="http://schemas.openxmlformats.org/officeDocument/2006/relationships/image" Target="../media/image725.png"/><Relationship Id="rId31" Type="http://schemas.openxmlformats.org/officeDocument/2006/relationships/customXml" Target="../ink/ink830.xml"/><Relationship Id="rId44" Type="http://schemas.openxmlformats.org/officeDocument/2006/relationships/customXml" Target="../ink/ink836.xml"/><Relationship Id="rId52" Type="http://schemas.openxmlformats.org/officeDocument/2006/relationships/customXml" Target="../ink/ink840.xml"/><Relationship Id="rId60" Type="http://schemas.openxmlformats.org/officeDocument/2006/relationships/customXml" Target="../ink/ink844.xml"/><Relationship Id="rId65" Type="http://schemas.openxmlformats.org/officeDocument/2006/relationships/image" Target="../media/image753.png"/><Relationship Id="rId73" Type="http://schemas.openxmlformats.org/officeDocument/2006/relationships/image" Target="../media/image573.png"/><Relationship Id="rId4" Type="http://schemas.openxmlformats.org/officeDocument/2006/relationships/customXml" Target="../ink/ink817.xml"/><Relationship Id="rId9" Type="http://schemas.openxmlformats.org/officeDocument/2006/relationships/customXml" Target="../ink/ink819.xml"/><Relationship Id="rId13" Type="http://schemas.openxmlformats.org/officeDocument/2006/relationships/customXml" Target="../ink/ink821.xml"/><Relationship Id="rId18" Type="http://schemas.openxmlformats.org/officeDocument/2006/relationships/image" Target="../media/image729.png"/><Relationship Id="rId39" Type="http://schemas.openxmlformats.org/officeDocument/2006/relationships/customXml" Target="../ink/ink834.xml"/><Relationship Id="rId34" Type="http://schemas.openxmlformats.org/officeDocument/2006/relationships/image" Target="../media/image737.png"/><Relationship Id="rId50" Type="http://schemas.openxmlformats.org/officeDocument/2006/relationships/customXml" Target="../ink/ink839.xml"/><Relationship Id="rId55" Type="http://schemas.openxmlformats.org/officeDocument/2006/relationships/image" Target="../media/image748.png"/><Relationship Id="rId76" Type="http://schemas.openxmlformats.org/officeDocument/2006/relationships/customXml" Target="../ink/ink853.xml"/><Relationship Id="rId7" Type="http://schemas.openxmlformats.org/officeDocument/2006/relationships/image" Target="../media/image723.png"/><Relationship Id="rId71" Type="http://schemas.openxmlformats.org/officeDocument/2006/relationships/image" Target="../media/image57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0.png"/><Relationship Id="rId18" Type="http://schemas.openxmlformats.org/officeDocument/2006/relationships/customXml" Target="../ink/ink862.xml"/><Relationship Id="rId26" Type="http://schemas.openxmlformats.org/officeDocument/2006/relationships/customXml" Target="../ink/ink866.xml"/><Relationship Id="rId39" Type="http://schemas.openxmlformats.org/officeDocument/2006/relationships/customXml" Target="../ink/ink872.xml"/><Relationship Id="rId21" Type="http://schemas.openxmlformats.org/officeDocument/2006/relationships/image" Target="../media/image764.png"/><Relationship Id="rId34" Type="http://schemas.openxmlformats.org/officeDocument/2006/relationships/image" Target="../media/image771.png"/><Relationship Id="rId42" Type="http://schemas.openxmlformats.org/officeDocument/2006/relationships/image" Target="../media/image775.png"/><Relationship Id="rId47" Type="http://schemas.openxmlformats.org/officeDocument/2006/relationships/customXml" Target="../ink/ink876.xml"/><Relationship Id="rId50" Type="http://schemas.openxmlformats.org/officeDocument/2006/relationships/image" Target="../media/image779.png"/><Relationship Id="rId55" Type="http://schemas.openxmlformats.org/officeDocument/2006/relationships/customXml" Target="../ink/ink880.xml"/><Relationship Id="rId7" Type="http://schemas.openxmlformats.org/officeDocument/2006/relationships/image" Target="../media/image757.png"/><Relationship Id="rId2" Type="http://schemas.openxmlformats.org/officeDocument/2006/relationships/customXml" Target="../ink/ink854.xml"/><Relationship Id="rId16" Type="http://schemas.openxmlformats.org/officeDocument/2006/relationships/customXml" Target="../ink/ink861.xml"/><Relationship Id="rId29" Type="http://schemas.openxmlformats.org/officeDocument/2006/relationships/image" Target="../media/image768.png"/><Relationship Id="rId11" Type="http://schemas.openxmlformats.org/officeDocument/2006/relationships/image" Target="../media/image759.png"/><Relationship Id="rId24" Type="http://schemas.openxmlformats.org/officeDocument/2006/relationships/customXml" Target="../ink/ink865.xml"/><Relationship Id="rId32" Type="http://schemas.openxmlformats.org/officeDocument/2006/relationships/image" Target="../media/image770.png"/><Relationship Id="rId37" Type="http://schemas.openxmlformats.org/officeDocument/2006/relationships/customXml" Target="../ink/ink871.xml"/><Relationship Id="rId40" Type="http://schemas.openxmlformats.org/officeDocument/2006/relationships/image" Target="../media/image774.png"/><Relationship Id="rId45" Type="http://schemas.openxmlformats.org/officeDocument/2006/relationships/customXml" Target="../ink/ink875.xml"/><Relationship Id="rId53" Type="http://schemas.openxmlformats.org/officeDocument/2006/relationships/customXml" Target="../ink/ink879.xml"/><Relationship Id="rId58" Type="http://schemas.openxmlformats.org/officeDocument/2006/relationships/image" Target="../media/image783.png"/><Relationship Id="rId5" Type="http://schemas.openxmlformats.org/officeDocument/2006/relationships/image" Target="../media/image756.png"/><Relationship Id="rId19" Type="http://schemas.openxmlformats.org/officeDocument/2006/relationships/image" Target="../media/image763.png"/><Relationship Id="rId4" Type="http://schemas.openxmlformats.org/officeDocument/2006/relationships/customXml" Target="../ink/ink855.xml"/><Relationship Id="rId9" Type="http://schemas.openxmlformats.org/officeDocument/2006/relationships/image" Target="../media/image758.png"/><Relationship Id="rId14" Type="http://schemas.openxmlformats.org/officeDocument/2006/relationships/customXml" Target="../ink/ink860.xml"/><Relationship Id="rId22" Type="http://schemas.openxmlformats.org/officeDocument/2006/relationships/customXml" Target="../ink/ink864.xml"/><Relationship Id="rId27" Type="http://schemas.openxmlformats.org/officeDocument/2006/relationships/image" Target="../media/image767.png"/><Relationship Id="rId30" Type="http://schemas.openxmlformats.org/officeDocument/2006/relationships/image" Target="../media/image22.tmp"/><Relationship Id="rId35" Type="http://schemas.openxmlformats.org/officeDocument/2006/relationships/customXml" Target="../ink/ink870.xml"/><Relationship Id="rId43" Type="http://schemas.openxmlformats.org/officeDocument/2006/relationships/customXml" Target="../ink/ink874.xml"/><Relationship Id="rId48" Type="http://schemas.openxmlformats.org/officeDocument/2006/relationships/image" Target="../media/image778.png"/><Relationship Id="rId56" Type="http://schemas.openxmlformats.org/officeDocument/2006/relationships/image" Target="../media/image782.png"/><Relationship Id="rId8" Type="http://schemas.openxmlformats.org/officeDocument/2006/relationships/customXml" Target="../ink/ink857.xml"/><Relationship Id="rId51" Type="http://schemas.openxmlformats.org/officeDocument/2006/relationships/customXml" Target="../ink/ink878.xml"/><Relationship Id="rId3" Type="http://schemas.openxmlformats.org/officeDocument/2006/relationships/image" Target="../media/image755.png"/><Relationship Id="rId12" Type="http://schemas.openxmlformats.org/officeDocument/2006/relationships/customXml" Target="../ink/ink859.xml"/><Relationship Id="rId17" Type="http://schemas.openxmlformats.org/officeDocument/2006/relationships/image" Target="../media/image762.png"/><Relationship Id="rId25" Type="http://schemas.openxmlformats.org/officeDocument/2006/relationships/image" Target="../media/image766.png"/><Relationship Id="rId33" Type="http://schemas.openxmlformats.org/officeDocument/2006/relationships/customXml" Target="../ink/ink869.xml"/><Relationship Id="rId38" Type="http://schemas.openxmlformats.org/officeDocument/2006/relationships/image" Target="../media/image773.png"/><Relationship Id="rId46" Type="http://schemas.openxmlformats.org/officeDocument/2006/relationships/image" Target="../media/image777.png"/><Relationship Id="rId20" Type="http://schemas.openxmlformats.org/officeDocument/2006/relationships/customXml" Target="../ink/ink863.xml"/><Relationship Id="rId41" Type="http://schemas.openxmlformats.org/officeDocument/2006/relationships/customXml" Target="../ink/ink873.xml"/><Relationship Id="rId54" Type="http://schemas.openxmlformats.org/officeDocument/2006/relationships/image" Target="../media/image78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56.xml"/><Relationship Id="rId15" Type="http://schemas.openxmlformats.org/officeDocument/2006/relationships/image" Target="../media/image761.png"/><Relationship Id="rId23" Type="http://schemas.openxmlformats.org/officeDocument/2006/relationships/image" Target="../media/image765.png"/><Relationship Id="rId28" Type="http://schemas.openxmlformats.org/officeDocument/2006/relationships/customXml" Target="../ink/ink867.xml"/><Relationship Id="rId36" Type="http://schemas.openxmlformats.org/officeDocument/2006/relationships/image" Target="../media/image772.png"/><Relationship Id="rId49" Type="http://schemas.openxmlformats.org/officeDocument/2006/relationships/customXml" Target="../ink/ink877.xml"/><Relationship Id="rId57" Type="http://schemas.openxmlformats.org/officeDocument/2006/relationships/customXml" Target="../ink/ink881.xml"/><Relationship Id="rId10" Type="http://schemas.openxmlformats.org/officeDocument/2006/relationships/customXml" Target="../ink/ink858.xml"/><Relationship Id="rId31" Type="http://schemas.openxmlformats.org/officeDocument/2006/relationships/customXml" Target="../ink/ink868.xml"/><Relationship Id="rId44" Type="http://schemas.openxmlformats.org/officeDocument/2006/relationships/image" Target="../media/image776.png"/><Relationship Id="rId52" Type="http://schemas.openxmlformats.org/officeDocument/2006/relationships/image" Target="../media/image780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.png"/><Relationship Id="rId21" Type="http://schemas.openxmlformats.org/officeDocument/2006/relationships/customXml" Target="../ink/ink890.xml"/><Relationship Id="rId63" Type="http://schemas.openxmlformats.org/officeDocument/2006/relationships/image" Target="../media/image461.png"/><Relationship Id="rId159" Type="http://schemas.openxmlformats.org/officeDocument/2006/relationships/image" Target="../media/image509.png"/><Relationship Id="rId170" Type="http://schemas.openxmlformats.org/officeDocument/2006/relationships/customXml" Target="../ink/ink964.xml"/><Relationship Id="rId226" Type="http://schemas.openxmlformats.org/officeDocument/2006/relationships/image" Target="../media/image543.png"/><Relationship Id="rId268" Type="http://schemas.openxmlformats.org/officeDocument/2006/relationships/image" Target="../media/image564.png"/><Relationship Id="rId11" Type="http://schemas.openxmlformats.org/officeDocument/2006/relationships/customXml" Target="../ink/ink885.xml"/><Relationship Id="rId32" Type="http://schemas.openxmlformats.org/officeDocument/2006/relationships/image" Target="../media/image4450.png"/><Relationship Id="rId53" Type="http://schemas.openxmlformats.org/officeDocument/2006/relationships/image" Target="../media/image456.png"/><Relationship Id="rId74" Type="http://schemas.openxmlformats.org/officeDocument/2006/relationships/customXml" Target="../ink/ink916.xml"/><Relationship Id="rId128" Type="http://schemas.openxmlformats.org/officeDocument/2006/relationships/customXml" Target="../ink/ink943.xml"/><Relationship Id="rId149" Type="http://schemas.openxmlformats.org/officeDocument/2006/relationships/image" Target="../media/image504.png"/><Relationship Id="rId5" Type="http://schemas.openxmlformats.org/officeDocument/2006/relationships/customXml" Target="../ink/ink882.xml"/><Relationship Id="rId95" Type="http://schemas.openxmlformats.org/officeDocument/2006/relationships/image" Target="../media/image477.png"/><Relationship Id="rId160" Type="http://schemas.openxmlformats.org/officeDocument/2006/relationships/customXml" Target="../ink/ink959.xml"/><Relationship Id="rId181" Type="http://schemas.openxmlformats.org/officeDocument/2006/relationships/image" Target="../media/image520.png"/><Relationship Id="rId216" Type="http://schemas.openxmlformats.org/officeDocument/2006/relationships/image" Target="../media/image538.png"/><Relationship Id="rId237" Type="http://schemas.openxmlformats.org/officeDocument/2006/relationships/customXml" Target="../ink/ink997.xml"/><Relationship Id="rId258" Type="http://schemas.openxmlformats.org/officeDocument/2006/relationships/image" Target="../media/image559.png"/><Relationship Id="rId22" Type="http://schemas.openxmlformats.org/officeDocument/2006/relationships/image" Target="../media/image4400.png"/><Relationship Id="rId43" Type="http://schemas.openxmlformats.org/officeDocument/2006/relationships/image" Target="../media/image451.png"/><Relationship Id="rId64" Type="http://schemas.openxmlformats.org/officeDocument/2006/relationships/customXml" Target="../ink/ink911.xml"/><Relationship Id="rId118" Type="http://schemas.openxmlformats.org/officeDocument/2006/relationships/customXml" Target="../ink/ink938.xml"/><Relationship Id="rId139" Type="http://schemas.openxmlformats.org/officeDocument/2006/relationships/image" Target="../media/image499.png"/><Relationship Id="rId85" Type="http://schemas.openxmlformats.org/officeDocument/2006/relationships/image" Target="../media/image472.png"/><Relationship Id="rId150" Type="http://schemas.openxmlformats.org/officeDocument/2006/relationships/customXml" Target="../ink/ink954.xml"/><Relationship Id="rId171" Type="http://schemas.openxmlformats.org/officeDocument/2006/relationships/image" Target="../media/image515.png"/><Relationship Id="rId192" Type="http://schemas.openxmlformats.org/officeDocument/2006/relationships/image" Target="../media/image526.png"/><Relationship Id="rId206" Type="http://schemas.openxmlformats.org/officeDocument/2006/relationships/image" Target="../media/image533.png"/><Relationship Id="rId227" Type="http://schemas.openxmlformats.org/officeDocument/2006/relationships/customXml" Target="../ink/ink992.xml"/><Relationship Id="rId248" Type="http://schemas.openxmlformats.org/officeDocument/2006/relationships/image" Target="../media/image554.png"/><Relationship Id="rId269" Type="http://schemas.openxmlformats.org/officeDocument/2006/relationships/customXml" Target="../ink/ink1013.xml"/><Relationship Id="rId12" Type="http://schemas.openxmlformats.org/officeDocument/2006/relationships/image" Target="../media/image4350.png"/><Relationship Id="rId33" Type="http://schemas.openxmlformats.org/officeDocument/2006/relationships/image" Target="../media/image26.tmp"/><Relationship Id="rId108" Type="http://schemas.openxmlformats.org/officeDocument/2006/relationships/customXml" Target="../ink/ink933.xml"/><Relationship Id="rId129" Type="http://schemas.openxmlformats.org/officeDocument/2006/relationships/image" Target="../media/image494.png"/><Relationship Id="rId54" Type="http://schemas.openxmlformats.org/officeDocument/2006/relationships/customXml" Target="../ink/ink906.xml"/><Relationship Id="rId75" Type="http://schemas.openxmlformats.org/officeDocument/2006/relationships/image" Target="../media/image467.png"/><Relationship Id="rId96" Type="http://schemas.openxmlformats.org/officeDocument/2006/relationships/customXml" Target="../ink/ink927.xml"/><Relationship Id="rId140" Type="http://schemas.openxmlformats.org/officeDocument/2006/relationships/customXml" Target="../ink/ink949.xml"/><Relationship Id="rId161" Type="http://schemas.openxmlformats.org/officeDocument/2006/relationships/image" Target="../media/image510.png"/><Relationship Id="rId182" Type="http://schemas.openxmlformats.org/officeDocument/2006/relationships/image" Target="../media/image27.tmp"/><Relationship Id="rId217" Type="http://schemas.openxmlformats.org/officeDocument/2006/relationships/customXml" Target="../ink/ink987.xml"/><Relationship Id="rId6" Type="http://schemas.openxmlformats.org/officeDocument/2006/relationships/image" Target="../media/image4320.png"/><Relationship Id="rId238" Type="http://schemas.openxmlformats.org/officeDocument/2006/relationships/image" Target="../media/image549.png"/><Relationship Id="rId259" Type="http://schemas.openxmlformats.org/officeDocument/2006/relationships/customXml" Target="../ink/ink1008.xml"/><Relationship Id="rId23" Type="http://schemas.openxmlformats.org/officeDocument/2006/relationships/customXml" Target="../ink/ink891.xml"/><Relationship Id="rId119" Type="http://schemas.openxmlformats.org/officeDocument/2006/relationships/image" Target="../media/image489.png"/><Relationship Id="rId270" Type="http://schemas.openxmlformats.org/officeDocument/2006/relationships/image" Target="../media/image565.png"/><Relationship Id="rId44" Type="http://schemas.openxmlformats.org/officeDocument/2006/relationships/customXml" Target="../ink/ink901.xml"/><Relationship Id="rId65" Type="http://schemas.openxmlformats.org/officeDocument/2006/relationships/image" Target="../media/image462.png"/><Relationship Id="rId86" Type="http://schemas.openxmlformats.org/officeDocument/2006/relationships/customXml" Target="../ink/ink922.xml"/><Relationship Id="rId130" Type="http://schemas.openxmlformats.org/officeDocument/2006/relationships/customXml" Target="../ink/ink944.xml"/><Relationship Id="rId151" Type="http://schemas.openxmlformats.org/officeDocument/2006/relationships/image" Target="../media/image505.png"/><Relationship Id="rId172" Type="http://schemas.openxmlformats.org/officeDocument/2006/relationships/customXml" Target="../ink/ink965.xml"/><Relationship Id="rId193" Type="http://schemas.openxmlformats.org/officeDocument/2006/relationships/customXml" Target="../ink/ink975.xml"/><Relationship Id="rId207" Type="http://schemas.openxmlformats.org/officeDocument/2006/relationships/customXml" Target="../ink/ink982.xml"/><Relationship Id="rId228" Type="http://schemas.openxmlformats.org/officeDocument/2006/relationships/image" Target="../media/image544.png"/><Relationship Id="rId249" Type="http://schemas.openxmlformats.org/officeDocument/2006/relationships/customXml" Target="../ink/ink1003.xml"/><Relationship Id="rId13" Type="http://schemas.openxmlformats.org/officeDocument/2006/relationships/customXml" Target="../ink/ink886.xml"/><Relationship Id="rId109" Type="http://schemas.openxmlformats.org/officeDocument/2006/relationships/image" Target="../media/image484.png"/><Relationship Id="rId260" Type="http://schemas.openxmlformats.org/officeDocument/2006/relationships/image" Target="../media/image560.png"/><Relationship Id="rId34" Type="http://schemas.openxmlformats.org/officeDocument/2006/relationships/customXml" Target="../ink/ink896.xml"/><Relationship Id="rId55" Type="http://schemas.openxmlformats.org/officeDocument/2006/relationships/image" Target="../media/image457.png"/><Relationship Id="rId76" Type="http://schemas.openxmlformats.org/officeDocument/2006/relationships/customXml" Target="../ink/ink917.xml"/><Relationship Id="rId97" Type="http://schemas.openxmlformats.org/officeDocument/2006/relationships/image" Target="../media/image478.png"/><Relationship Id="rId120" Type="http://schemas.openxmlformats.org/officeDocument/2006/relationships/customXml" Target="../ink/ink939.xml"/><Relationship Id="rId141" Type="http://schemas.openxmlformats.org/officeDocument/2006/relationships/image" Target="../media/image500.png"/><Relationship Id="rId7" Type="http://schemas.openxmlformats.org/officeDocument/2006/relationships/customXml" Target="../ink/ink883.xml"/><Relationship Id="rId162" Type="http://schemas.openxmlformats.org/officeDocument/2006/relationships/customXml" Target="../ink/ink960.xml"/><Relationship Id="rId183" Type="http://schemas.openxmlformats.org/officeDocument/2006/relationships/customXml" Target="../ink/ink970.xml"/><Relationship Id="rId218" Type="http://schemas.openxmlformats.org/officeDocument/2006/relationships/image" Target="../media/image539.png"/><Relationship Id="rId239" Type="http://schemas.openxmlformats.org/officeDocument/2006/relationships/customXml" Target="../ink/ink998.xml"/><Relationship Id="rId250" Type="http://schemas.openxmlformats.org/officeDocument/2006/relationships/image" Target="../media/image555.png"/><Relationship Id="rId271" Type="http://schemas.openxmlformats.org/officeDocument/2006/relationships/customXml" Target="../ink/ink1014.xml"/><Relationship Id="rId24" Type="http://schemas.openxmlformats.org/officeDocument/2006/relationships/image" Target="../media/image4411.png"/><Relationship Id="rId45" Type="http://schemas.openxmlformats.org/officeDocument/2006/relationships/image" Target="../media/image452.png"/><Relationship Id="rId66" Type="http://schemas.openxmlformats.org/officeDocument/2006/relationships/customXml" Target="../ink/ink912.xml"/><Relationship Id="rId87" Type="http://schemas.openxmlformats.org/officeDocument/2006/relationships/image" Target="../media/image473.png"/><Relationship Id="rId110" Type="http://schemas.openxmlformats.org/officeDocument/2006/relationships/customXml" Target="../ink/ink934.xml"/><Relationship Id="rId131" Type="http://schemas.openxmlformats.org/officeDocument/2006/relationships/image" Target="../media/image495.png"/><Relationship Id="rId152" Type="http://schemas.openxmlformats.org/officeDocument/2006/relationships/customXml" Target="../ink/ink955.xml"/><Relationship Id="rId173" Type="http://schemas.openxmlformats.org/officeDocument/2006/relationships/image" Target="../media/image516.png"/><Relationship Id="rId194" Type="http://schemas.openxmlformats.org/officeDocument/2006/relationships/image" Target="../media/image527.png"/><Relationship Id="rId208" Type="http://schemas.openxmlformats.org/officeDocument/2006/relationships/image" Target="../media/image534.png"/><Relationship Id="rId229" Type="http://schemas.openxmlformats.org/officeDocument/2006/relationships/customXml" Target="../ink/ink993.xml"/><Relationship Id="rId240" Type="http://schemas.openxmlformats.org/officeDocument/2006/relationships/image" Target="../media/image550.png"/><Relationship Id="rId261" Type="http://schemas.openxmlformats.org/officeDocument/2006/relationships/customXml" Target="../ink/ink1009.xml"/><Relationship Id="rId14" Type="http://schemas.openxmlformats.org/officeDocument/2006/relationships/image" Target="../media/image4360.png"/><Relationship Id="rId35" Type="http://schemas.openxmlformats.org/officeDocument/2006/relationships/image" Target="../media/image4470.png"/><Relationship Id="rId56" Type="http://schemas.openxmlformats.org/officeDocument/2006/relationships/customXml" Target="../ink/ink907.xml"/><Relationship Id="rId77" Type="http://schemas.openxmlformats.org/officeDocument/2006/relationships/image" Target="../media/image468.png"/><Relationship Id="rId100" Type="http://schemas.openxmlformats.org/officeDocument/2006/relationships/customXml" Target="../ink/ink929.xml"/><Relationship Id="rId8" Type="http://schemas.openxmlformats.org/officeDocument/2006/relationships/image" Target="../media/image4330.png"/><Relationship Id="rId98" Type="http://schemas.openxmlformats.org/officeDocument/2006/relationships/customXml" Target="../ink/ink928.xml"/><Relationship Id="rId121" Type="http://schemas.openxmlformats.org/officeDocument/2006/relationships/image" Target="../media/image490.png"/><Relationship Id="rId142" Type="http://schemas.openxmlformats.org/officeDocument/2006/relationships/customXml" Target="../ink/ink950.xml"/><Relationship Id="rId163" Type="http://schemas.openxmlformats.org/officeDocument/2006/relationships/image" Target="../media/image511.png"/><Relationship Id="rId184" Type="http://schemas.openxmlformats.org/officeDocument/2006/relationships/image" Target="../media/image522.png"/><Relationship Id="rId219" Type="http://schemas.openxmlformats.org/officeDocument/2006/relationships/customXml" Target="../ink/ink988.xml"/><Relationship Id="rId230" Type="http://schemas.openxmlformats.org/officeDocument/2006/relationships/image" Target="../media/image545.png"/><Relationship Id="rId251" Type="http://schemas.openxmlformats.org/officeDocument/2006/relationships/customXml" Target="../ink/ink1004.xml"/><Relationship Id="rId25" Type="http://schemas.openxmlformats.org/officeDocument/2006/relationships/customXml" Target="../ink/ink892.xml"/><Relationship Id="rId46" Type="http://schemas.openxmlformats.org/officeDocument/2006/relationships/customXml" Target="../ink/ink902.xml"/><Relationship Id="rId67" Type="http://schemas.openxmlformats.org/officeDocument/2006/relationships/image" Target="../media/image463.png"/><Relationship Id="rId272" Type="http://schemas.openxmlformats.org/officeDocument/2006/relationships/image" Target="../media/image566.png"/><Relationship Id="rId88" Type="http://schemas.openxmlformats.org/officeDocument/2006/relationships/customXml" Target="../ink/ink923.xml"/><Relationship Id="rId111" Type="http://schemas.openxmlformats.org/officeDocument/2006/relationships/image" Target="../media/image485.png"/><Relationship Id="rId132" Type="http://schemas.openxmlformats.org/officeDocument/2006/relationships/customXml" Target="../ink/ink945.xml"/><Relationship Id="rId153" Type="http://schemas.openxmlformats.org/officeDocument/2006/relationships/image" Target="../media/image506.png"/><Relationship Id="rId174" Type="http://schemas.openxmlformats.org/officeDocument/2006/relationships/customXml" Target="../ink/ink966.xml"/><Relationship Id="rId195" Type="http://schemas.openxmlformats.org/officeDocument/2006/relationships/customXml" Target="../ink/ink976.xml"/><Relationship Id="rId209" Type="http://schemas.openxmlformats.org/officeDocument/2006/relationships/customXml" Target="../ink/ink983.xml"/><Relationship Id="rId220" Type="http://schemas.openxmlformats.org/officeDocument/2006/relationships/image" Target="../media/image540.png"/><Relationship Id="rId241" Type="http://schemas.openxmlformats.org/officeDocument/2006/relationships/customXml" Target="../ink/ink999.xml"/><Relationship Id="rId15" Type="http://schemas.openxmlformats.org/officeDocument/2006/relationships/customXml" Target="../ink/ink887.xml"/><Relationship Id="rId36" Type="http://schemas.openxmlformats.org/officeDocument/2006/relationships/customXml" Target="../ink/ink897.xml"/><Relationship Id="rId57" Type="http://schemas.openxmlformats.org/officeDocument/2006/relationships/image" Target="../media/image458.png"/><Relationship Id="rId262" Type="http://schemas.openxmlformats.org/officeDocument/2006/relationships/image" Target="../media/image561.png"/><Relationship Id="rId78" Type="http://schemas.openxmlformats.org/officeDocument/2006/relationships/customXml" Target="../ink/ink918.xml"/><Relationship Id="rId99" Type="http://schemas.openxmlformats.org/officeDocument/2006/relationships/image" Target="../media/image479.png"/><Relationship Id="rId101" Type="http://schemas.openxmlformats.org/officeDocument/2006/relationships/image" Target="../media/image480.png"/><Relationship Id="rId122" Type="http://schemas.openxmlformats.org/officeDocument/2006/relationships/customXml" Target="../ink/ink940.xml"/><Relationship Id="rId143" Type="http://schemas.openxmlformats.org/officeDocument/2006/relationships/image" Target="../media/image501.png"/><Relationship Id="rId164" Type="http://schemas.openxmlformats.org/officeDocument/2006/relationships/customXml" Target="../ink/ink961.xml"/><Relationship Id="rId185" Type="http://schemas.openxmlformats.org/officeDocument/2006/relationships/customXml" Target="../ink/ink971.xml"/><Relationship Id="rId9" Type="http://schemas.openxmlformats.org/officeDocument/2006/relationships/customXml" Target="../ink/ink884.xml"/><Relationship Id="rId210" Type="http://schemas.openxmlformats.org/officeDocument/2006/relationships/image" Target="../media/image535.png"/><Relationship Id="rId26" Type="http://schemas.openxmlformats.org/officeDocument/2006/relationships/image" Target="../media/image4420.png"/><Relationship Id="rId231" Type="http://schemas.openxmlformats.org/officeDocument/2006/relationships/customXml" Target="../ink/ink994.xml"/><Relationship Id="rId252" Type="http://schemas.openxmlformats.org/officeDocument/2006/relationships/image" Target="../media/image556.png"/><Relationship Id="rId47" Type="http://schemas.openxmlformats.org/officeDocument/2006/relationships/image" Target="../media/image453.png"/><Relationship Id="rId68" Type="http://schemas.openxmlformats.org/officeDocument/2006/relationships/customXml" Target="../ink/ink913.xml"/><Relationship Id="rId89" Type="http://schemas.openxmlformats.org/officeDocument/2006/relationships/image" Target="../media/image474.png"/><Relationship Id="rId112" Type="http://schemas.openxmlformats.org/officeDocument/2006/relationships/customXml" Target="../ink/ink935.xml"/><Relationship Id="rId133" Type="http://schemas.openxmlformats.org/officeDocument/2006/relationships/image" Target="../media/image496.png"/><Relationship Id="rId154" Type="http://schemas.openxmlformats.org/officeDocument/2006/relationships/customXml" Target="../ink/ink956.xml"/><Relationship Id="rId175" Type="http://schemas.openxmlformats.org/officeDocument/2006/relationships/image" Target="../media/image517.png"/><Relationship Id="rId196" Type="http://schemas.openxmlformats.org/officeDocument/2006/relationships/image" Target="../media/image528.png"/><Relationship Id="rId200" Type="http://schemas.openxmlformats.org/officeDocument/2006/relationships/image" Target="../media/image530.png"/><Relationship Id="rId16" Type="http://schemas.openxmlformats.org/officeDocument/2006/relationships/image" Target="../media/image4370.png"/><Relationship Id="rId221" Type="http://schemas.openxmlformats.org/officeDocument/2006/relationships/customXml" Target="../ink/ink989.xml"/><Relationship Id="rId242" Type="http://schemas.openxmlformats.org/officeDocument/2006/relationships/image" Target="../media/image551.png"/><Relationship Id="rId263" Type="http://schemas.openxmlformats.org/officeDocument/2006/relationships/customXml" Target="../ink/ink1010.xml"/><Relationship Id="rId37" Type="http://schemas.openxmlformats.org/officeDocument/2006/relationships/image" Target="../media/image4480.png"/><Relationship Id="rId58" Type="http://schemas.openxmlformats.org/officeDocument/2006/relationships/customXml" Target="../ink/ink908.xml"/><Relationship Id="rId79" Type="http://schemas.openxmlformats.org/officeDocument/2006/relationships/image" Target="../media/image469.png"/><Relationship Id="rId102" Type="http://schemas.openxmlformats.org/officeDocument/2006/relationships/customXml" Target="../ink/ink930.xml"/><Relationship Id="rId123" Type="http://schemas.openxmlformats.org/officeDocument/2006/relationships/image" Target="../media/image491.png"/><Relationship Id="rId144" Type="http://schemas.openxmlformats.org/officeDocument/2006/relationships/customXml" Target="../ink/ink951.xml"/><Relationship Id="rId90" Type="http://schemas.openxmlformats.org/officeDocument/2006/relationships/customXml" Target="../ink/ink924.xml"/><Relationship Id="rId165" Type="http://schemas.openxmlformats.org/officeDocument/2006/relationships/image" Target="../media/image512.png"/><Relationship Id="rId186" Type="http://schemas.openxmlformats.org/officeDocument/2006/relationships/image" Target="../media/image523.png"/><Relationship Id="rId211" Type="http://schemas.openxmlformats.org/officeDocument/2006/relationships/customXml" Target="../ink/ink984.xml"/><Relationship Id="rId232" Type="http://schemas.openxmlformats.org/officeDocument/2006/relationships/image" Target="../media/image546.png"/><Relationship Id="rId253" Type="http://schemas.openxmlformats.org/officeDocument/2006/relationships/customXml" Target="../ink/ink1005.xml"/><Relationship Id="rId27" Type="http://schemas.openxmlformats.org/officeDocument/2006/relationships/customXml" Target="../ink/ink893.xml"/><Relationship Id="rId48" Type="http://schemas.openxmlformats.org/officeDocument/2006/relationships/customXml" Target="../ink/ink903.xml"/><Relationship Id="rId69" Type="http://schemas.openxmlformats.org/officeDocument/2006/relationships/image" Target="../media/image464.png"/><Relationship Id="rId113" Type="http://schemas.openxmlformats.org/officeDocument/2006/relationships/image" Target="../media/image486.png"/><Relationship Id="rId134" Type="http://schemas.openxmlformats.org/officeDocument/2006/relationships/customXml" Target="../ink/ink946.xml"/><Relationship Id="rId80" Type="http://schemas.openxmlformats.org/officeDocument/2006/relationships/customXml" Target="../ink/ink919.xml"/><Relationship Id="rId155" Type="http://schemas.openxmlformats.org/officeDocument/2006/relationships/image" Target="../media/image507.png"/><Relationship Id="rId176" Type="http://schemas.openxmlformats.org/officeDocument/2006/relationships/customXml" Target="../ink/ink967.xml"/><Relationship Id="rId197" Type="http://schemas.openxmlformats.org/officeDocument/2006/relationships/customXml" Target="../ink/ink977.xml"/><Relationship Id="rId201" Type="http://schemas.openxmlformats.org/officeDocument/2006/relationships/customXml" Target="../ink/ink979.xml"/><Relationship Id="rId222" Type="http://schemas.openxmlformats.org/officeDocument/2006/relationships/image" Target="../media/image541.png"/><Relationship Id="rId243" Type="http://schemas.openxmlformats.org/officeDocument/2006/relationships/customXml" Target="../ink/ink1000.xml"/><Relationship Id="rId264" Type="http://schemas.openxmlformats.org/officeDocument/2006/relationships/image" Target="../media/image562.png"/><Relationship Id="rId17" Type="http://schemas.openxmlformats.org/officeDocument/2006/relationships/customXml" Target="../ink/ink888.xml"/><Relationship Id="rId38" Type="http://schemas.openxmlformats.org/officeDocument/2006/relationships/customXml" Target="../ink/ink898.xml"/><Relationship Id="rId59" Type="http://schemas.openxmlformats.org/officeDocument/2006/relationships/image" Target="../media/image459.png"/><Relationship Id="rId103" Type="http://schemas.openxmlformats.org/officeDocument/2006/relationships/image" Target="../media/image481.png"/><Relationship Id="rId124" Type="http://schemas.openxmlformats.org/officeDocument/2006/relationships/customXml" Target="../ink/ink941.xml"/><Relationship Id="rId70" Type="http://schemas.openxmlformats.org/officeDocument/2006/relationships/customXml" Target="../ink/ink914.xml"/><Relationship Id="rId91" Type="http://schemas.openxmlformats.org/officeDocument/2006/relationships/image" Target="../media/image475.png"/><Relationship Id="rId145" Type="http://schemas.openxmlformats.org/officeDocument/2006/relationships/image" Target="../media/image502.png"/><Relationship Id="rId166" Type="http://schemas.openxmlformats.org/officeDocument/2006/relationships/customXml" Target="../ink/ink962.xml"/><Relationship Id="rId187" Type="http://schemas.openxmlformats.org/officeDocument/2006/relationships/customXml" Target="../ink/ink97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536.png"/><Relationship Id="rId233" Type="http://schemas.openxmlformats.org/officeDocument/2006/relationships/customXml" Target="../ink/ink995.xml"/><Relationship Id="rId254" Type="http://schemas.openxmlformats.org/officeDocument/2006/relationships/image" Target="../media/image557.png"/><Relationship Id="rId28" Type="http://schemas.openxmlformats.org/officeDocument/2006/relationships/image" Target="../media/image4430.png"/><Relationship Id="rId49" Type="http://schemas.openxmlformats.org/officeDocument/2006/relationships/image" Target="../media/image454.png"/><Relationship Id="rId114" Type="http://schemas.openxmlformats.org/officeDocument/2006/relationships/customXml" Target="../ink/ink936.xml"/><Relationship Id="rId60" Type="http://schemas.openxmlformats.org/officeDocument/2006/relationships/customXml" Target="../ink/ink909.xml"/><Relationship Id="rId81" Type="http://schemas.openxmlformats.org/officeDocument/2006/relationships/image" Target="../media/image470.png"/><Relationship Id="rId135" Type="http://schemas.openxmlformats.org/officeDocument/2006/relationships/image" Target="../media/image497.png"/><Relationship Id="rId156" Type="http://schemas.openxmlformats.org/officeDocument/2006/relationships/customXml" Target="../ink/ink957.xml"/><Relationship Id="rId177" Type="http://schemas.openxmlformats.org/officeDocument/2006/relationships/image" Target="../media/image518.png"/><Relationship Id="rId198" Type="http://schemas.openxmlformats.org/officeDocument/2006/relationships/image" Target="../media/image529.png"/><Relationship Id="rId202" Type="http://schemas.openxmlformats.org/officeDocument/2006/relationships/image" Target="../media/image531.png"/><Relationship Id="rId223" Type="http://schemas.openxmlformats.org/officeDocument/2006/relationships/customXml" Target="../ink/ink990.xml"/><Relationship Id="rId244" Type="http://schemas.openxmlformats.org/officeDocument/2006/relationships/image" Target="../media/image552.png"/><Relationship Id="rId18" Type="http://schemas.openxmlformats.org/officeDocument/2006/relationships/image" Target="../media/image4380.png"/><Relationship Id="rId39" Type="http://schemas.openxmlformats.org/officeDocument/2006/relationships/image" Target="../media/image4490.png"/><Relationship Id="rId265" Type="http://schemas.openxmlformats.org/officeDocument/2006/relationships/customXml" Target="../ink/ink1011.xml"/><Relationship Id="rId50" Type="http://schemas.openxmlformats.org/officeDocument/2006/relationships/customXml" Target="../ink/ink904.xml"/><Relationship Id="rId104" Type="http://schemas.openxmlformats.org/officeDocument/2006/relationships/customXml" Target="../ink/ink931.xml"/><Relationship Id="rId125" Type="http://schemas.openxmlformats.org/officeDocument/2006/relationships/image" Target="../media/image492.png"/><Relationship Id="rId146" Type="http://schemas.openxmlformats.org/officeDocument/2006/relationships/customXml" Target="../ink/ink952.xml"/><Relationship Id="rId167" Type="http://schemas.openxmlformats.org/officeDocument/2006/relationships/image" Target="../media/image513.png"/><Relationship Id="rId188" Type="http://schemas.openxmlformats.org/officeDocument/2006/relationships/image" Target="../media/image524.png"/><Relationship Id="rId71" Type="http://schemas.openxmlformats.org/officeDocument/2006/relationships/image" Target="../media/image465.png"/><Relationship Id="rId92" Type="http://schemas.openxmlformats.org/officeDocument/2006/relationships/customXml" Target="../ink/ink925.xml"/><Relationship Id="rId213" Type="http://schemas.openxmlformats.org/officeDocument/2006/relationships/customXml" Target="../ink/ink985.xml"/><Relationship Id="rId234" Type="http://schemas.openxmlformats.org/officeDocument/2006/relationships/image" Target="../media/image547.png"/><Relationship Id="rId2" Type="http://schemas.openxmlformats.org/officeDocument/2006/relationships/image" Target="../media/image23.tmp"/><Relationship Id="rId29" Type="http://schemas.openxmlformats.org/officeDocument/2006/relationships/customXml" Target="../ink/ink894.xml"/><Relationship Id="rId255" Type="http://schemas.openxmlformats.org/officeDocument/2006/relationships/customXml" Target="../ink/ink1006.xml"/><Relationship Id="rId40" Type="http://schemas.openxmlformats.org/officeDocument/2006/relationships/customXml" Target="../ink/ink899.xml"/><Relationship Id="rId115" Type="http://schemas.openxmlformats.org/officeDocument/2006/relationships/image" Target="../media/image487.png"/><Relationship Id="rId136" Type="http://schemas.openxmlformats.org/officeDocument/2006/relationships/customXml" Target="../ink/ink947.xml"/><Relationship Id="rId157" Type="http://schemas.openxmlformats.org/officeDocument/2006/relationships/image" Target="../media/image508.png"/><Relationship Id="rId178" Type="http://schemas.openxmlformats.org/officeDocument/2006/relationships/customXml" Target="../ink/ink968.xml"/><Relationship Id="rId61" Type="http://schemas.openxmlformats.org/officeDocument/2006/relationships/image" Target="../media/image460.png"/><Relationship Id="rId82" Type="http://schemas.openxmlformats.org/officeDocument/2006/relationships/customXml" Target="../ink/ink920.xml"/><Relationship Id="rId199" Type="http://schemas.openxmlformats.org/officeDocument/2006/relationships/customXml" Target="../ink/ink978.xml"/><Relationship Id="rId203" Type="http://schemas.openxmlformats.org/officeDocument/2006/relationships/customXml" Target="../ink/ink980.xml"/><Relationship Id="rId19" Type="http://schemas.openxmlformats.org/officeDocument/2006/relationships/customXml" Target="../ink/ink889.xml"/><Relationship Id="rId224" Type="http://schemas.openxmlformats.org/officeDocument/2006/relationships/image" Target="../media/image542.png"/><Relationship Id="rId245" Type="http://schemas.openxmlformats.org/officeDocument/2006/relationships/customXml" Target="../ink/ink1001.xml"/><Relationship Id="rId266" Type="http://schemas.openxmlformats.org/officeDocument/2006/relationships/image" Target="../media/image563.png"/><Relationship Id="rId30" Type="http://schemas.openxmlformats.org/officeDocument/2006/relationships/image" Target="../media/image4440.png"/><Relationship Id="rId105" Type="http://schemas.openxmlformats.org/officeDocument/2006/relationships/image" Target="../media/image482.png"/><Relationship Id="rId126" Type="http://schemas.openxmlformats.org/officeDocument/2006/relationships/customXml" Target="../ink/ink942.xml"/><Relationship Id="rId147" Type="http://schemas.openxmlformats.org/officeDocument/2006/relationships/image" Target="../media/image503.png"/><Relationship Id="rId168" Type="http://schemas.openxmlformats.org/officeDocument/2006/relationships/customXml" Target="../ink/ink963.xml"/><Relationship Id="rId51" Type="http://schemas.openxmlformats.org/officeDocument/2006/relationships/image" Target="../media/image455.png"/><Relationship Id="rId72" Type="http://schemas.openxmlformats.org/officeDocument/2006/relationships/customXml" Target="../ink/ink915.xml"/><Relationship Id="rId93" Type="http://schemas.openxmlformats.org/officeDocument/2006/relationships/image" Target="../media/image476.png"/><Relationship Id="rId189" Type="http://schemas.openxmlformats.org/officeDocument/2006/relationships/customXml" Target="../ink/ink973.xml"/><Relationship Id="rId3" Type="http://schemas.openxmlformats.org/officeDocument/2006/relationships/image" Target="../media/image24.tmp"/><Relationship Id="rId214" Type="http://schemas.openxmlformats.org/officeDocument/2006/relationships/image" Target="../media/image537.png"/><Relationship Id="rId235" Type="http://schemas.openxmlformats.org/officeDocument/2006/relationships/customXml" Target="../ink/ink996.xml"/><Relationship Id="rId256" Type="http://schemas.openxmlformats.org/officeDocument/2006/relationships/image" Target="../media/image558.png"/><Relationship Id="rId116" Type="http://schemas.openxmlformats.org/officeDocument/2006/relationships/customXml" Target="../ink/ink937.xml"/><Relationship Id="rId137" Type="http://schemas.openxmlformats.org/officeDocument/2006/relationships/image" Target="../media/image498.png"/><Relationship Id="rId158" Type="http://schemas.openxmlformats.org/officeDocument/2006/relationships/customXml" Target="../ink/ink958.xml"/><Relationship Id="rId20" Type="http://schemas.openxmlformats.org/officeDocument/2006/relationships/image" Target="../media/image4390.png"/><Relationship Id="rId41" Type="http://schemas.openxmlformats.org/officeDocument/2006/relationships/image" Target="../media/image450.png"/><Relationship Id="rId62" Type="http://schemas.openxmlformats.org/officeDocument/2006/relationships/customXml" Target="../ink/ink910.xml"/><Relationship Id="rId83" Type="http://schemas.openxmlformats.org/officeDocument/2006/relationships/image" Target="../media/image471.png"/><Relationship Id="rId179" Type="http://schemas.openxmlformats.org/officeDocument/2006/relationships/image" Target="../media/image519.png"/><Relationship Id="rId190" Type="http://schemas.openxmlformats.org/officeDocument/2006/relationships/image" Target="../media/image525.png"/><Relationship Id="rId204" Type="http://schemas.openxmlformats.org/officeDocument/2006/relationships/image" Target="../media/image532.png"/><Relationship Id="rId225" Type="http://schemas.openxmlformats.org/officeDocument/2006/relationships/customXml" Target="../ink/ink991.xml"/><Relationship Id="rId246" Type="http://schemas.openxmlformats.org/officeDocument/2006/relationships/image" Target="../media/image553.png"/><Relationship Id="rId267" Type="http://schemas.openxmlformats.org/officeDocument/2006/relationships/customXml" Target="../ink/ink1012.xml"/><Relationship Id="rId106" Type="http://schemas.openxmlformats.org/officeDocument/2006/relationships/customXml" Target="../ink/ink932.xml"/><Relationship Id="rId127" Type="http://schemas.openxmlformats.org/officeDocument/2006/relationships/image" Target="../media/image493.png"/><Relationship Id="rId10" Type="http://schemas.openxmlformats.org/officeDocument/2006/relationships/image" Target="../media/image4340.png"/><Relationship Id="rId31" Type="http://schemas.openxmlformats.org/officeDocument/2006/relationships/customXml" Target="../ink/ink895.xml"/><Relationship Id="rId52" Type="http://schemas.openxmlformats.org/officeDocument/2006/relationships/customXml" Target="../ink/ink905.xml"/><Relationship Id="rId73" Type="http://schemas.openxmlformats.org/officeDocument/2006/relationships/image" Target="../media/image466.png"/><Relationship Id="rId94" Type="http://schemas.openxmlformats.org/officeDocument/2006/relationships/customXml" Target="../ink/ink926.xml"/><Relationship Id="rId148" Type="http://schemas.openxmlformats.org/officeDocument/2006/relationships/customXml" Target="../ink/ink953.xml"/><Relationship Id="rId169" Type="http://schemas.openxmlformats.org/officeDocument/2006/relationships/image" Target="../media/image514.png"/><Relationship Id="rId4" Type="http://schemas.openxmlformats.org/officeDocument/2006/relationships/image" Target="../media/image25.tmp"/><Relationship Id="rId180" Type="http://schemas.openxmlformats.org/officeDocument/2006/relationships/customXml" Target="../ink/ink969.xml"/><Relationship Id="rId215" Type="http://schemas.openxmlformats.org/officeDocument/2006/relationships/customXml" Target="../ink/ink986.xml"/><Relationship Id="rId236" Type="http://schemas.openxmlformats.org/officeDocument/2006/relationships/image" Target="../media/image548.png"/><Relationship Id="rId257" Type="http://schemas.openxmlformats.org/officeDocument/2006/relationships/customXml" Target="../ink/ink1007.xml"/><Relationship Id="rId42" Type="http://schemas.openxmlformats.org/officeDocument/2006/relationships/customXml" Target="../ink/ink900.xml"/><Relationship Id="rId84" Type="http://schemas.openxmlformats.org/officeDocument/2006/relationships/customXml" Target="../ink/ink921.xml"/><Relationship Id="rId138" Type="http://schemas.openxmlformats.org/officeDocument/2006/relationships/customXml" Target="../ink/ink948.xml"/><Relationship Id="rId191" Type="http://schemas.openxmlformats.org/officeDocument/2006/relationships/customXml" Target="../ink/ink974.xml"/><Relationship Id="rId205" Type="http://schemas.openxmlformats.org/officeDocument/2006/relationships/customXml" Target="../ink/ink981.xml"/><Relationship Id="rId247" Type="http://schemas.openxmlformats.org/officeDocument/2006/relationships/customXml" Target="../ink/ink1002.xml"/><Relationship Id="rId107" Type="http://schemas.openxmlformats.org/officeDocument/2006/relationships/image" Target="../media/image4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20.xml"/><Relationship Id="rId18" Type="http://schemas.openxmlformats.org/officeDocument/2006/relationships/customXml" Target="../ink/ink1022.xml"/><Relationship Id="rId26" Type="http://schemas.openxmlformats.org/officeDocument/2006/relationships/customXml" Target="../ink/ink1026.xml"/><Relationship Id="rId39" Type="http://schemas.openxmlformats.org/officeDocument/2006/relationships/image" Target="../media/image806.png"/><Relationship Id="rId21" Type="http://schemas.openxmlformats.org/officeDocument/2006/relationships/image" Target="../media/image797.png"/><Relationship Id="rId34" Type="http://schemas.openxmlformats.org/officeDocument/2006/relationships/customXml" Target="../ink/ink1030.xml"/><Relationship Id="rId42" Type="http://schemas.openxmlformats.org/officeDocument/2006/relationships/customXml" Target="../ink/ink1034.xml"/><Relationship Id="rId47" Type="http://schemas.openxmlformats.org/officeDocument/2006/relationships/image" Target="../media/image810.png"/><Relationship Id="rId50" Type="http://schemas.openxmlformats.org/officeDocument/2006/relationships/customXml" Target="../ink/ink1038.xml"/><Relationship Id="rId55" Type="http://schemas.openxmlformats.org/officeDocument/2006/relationships/image" Target="../media/image814.png"/><Relationship Id="rId7" Type="http://schemas.openxmlformats.org/officeDocument/2006/relationships/customXml" Target="../ink/ink1017.xml"/><Relationship Id="rId2" Type="http://schemas.openxmlformats.org/officeDocument/2006/relationships/image" Target="../media/image32.tmp"/><Relationship Id="rId16" Type="http://schemas.openxmlformats.org/officeDocument/2006/relationships/image" Target="../media/image794.png"/><Relationship Id="rId29" Type="http://schemas.openxmlformats.org/officeDocument/2006/relationships/image" Target="../media/image801.png"/><Relationship Id="rId11" Type="http://schemas.openxmlformats.org/officeDocument/2006/relationships/customXml" Target="../ink/ink1019.xml"/><Relationship Id="rId24" Type="http://schemas.openxmlformats.org/officeDocument/2006/relationships/customXml" Target="../ink/ink1025.xml"/><Relationship Id="rId32" Type="http://schemas.openxmlformats.org/officeDocument/2006/relationships/customXml" Target="../ink/ink1029.xml"/><Relationship Id="rId37" Type="http://schemas.openxmlformats.org/officeDocument/2006/relationships/image" Target="../media/image805.png"/><Relationship Id="rId40" Type="http://schemas.openxmlformats.org/officeDocument/2006/relationships/customXml" Target="../ink/ink1033.xml"/><Relationship Id="rId45" Type="http://schemas.openxmlformats.org/officeDocument/2006/relationships/image" Target="../media/image809.png"/><Relationship Id="rId53" Type="http://schemas.openxmlformats.org/officeDocument/2006/relationships/image" Target="../media/image813.png"/><Relationship Id="rId58" Type="http://schemas.openxmlformats.org/officeDocument/2006/relationships/customXml" Target="../ink/ink1042.xml"/><Relationship Id="rId5" Type="http://schemas.openxmlformats.org/officeDocument/2006/relationships/customXml" Target="../ink/ink1016.xml"/><Relationship Id="rId19" Type="http://schemas.openxmlformats.org/officeDocument/2006/relationships/image" Target="../media/image796.png"/><Relationship Id="rId4" Type="http://schemas.openxmlformats.org/officeDocument/2006/relationships/image" Target="../media/image788.png"/><Relationship Id="rId9" Type="http://schemas.openxmlformats.org/officeDocument/2006/relationships/customXml" Target="../ink/ink1018.xml"/><Relationship Id="rId14" Type="http://schemas.openxmlformats.org/officeDocument/2006/relationships/image" Target="../media/image793.png"/><Relationship Id="rId22" Type="http://schemas.openxmlformats.org/officeDocument/2006/relationships/customXml" Target="../ink/ink1024.xml"/><Relationship Id="rId27" Type="http://schemas.openxmlformats.org/officeDocument/2006/relationships/image" Target="../media/image800.png"/><Relationship Id="rId30" Type="http://schemas.openxmlformats.org/officeDocument/2006/relationships/customXml" Target="../ink/ink1028.xml"/><Relationship Id="rId35" Type="http://schemas.openxmlformats.org/officeDocument/2006/relationships/image" Target="../media/image804.png"/><Relationship Id="rId43" Type="http://schemas.openxmlformats.org/officeDocument/2006/relationships/image" Target="../media/image808.png"/><Relationship Id="rId48" Type="http://schemas.openxmlformats.org/officeDocument/2006/relationships/customXml" Target="../ink/ink1037.xml"/><Relationship Id="rId56" Type="http://schemas.openxmlformats.org/officeDocument/2006/relationships/customXml" Target="../ink/ink1041.xml"/><Relationship Id="rId8" Type="http://schemas.openxmlformats.org/officeDocument/2006/relationships/image" Target="../media/image790.png"/><Relationship Id="rId51" Type="http://schemas.openxmlformats.org/officeDocument/2006/relationships/image" Target="../media/image812.png"/><Relationship Id="rId3" Type="http://schemas.openxmlformats.org/officeDocument/2006/relationships/customXml" Target="../ink/ink1015.xml"/><Relationship Id="rId12" Type="http://schemas.openxmlformats.org/officeDocument/2006/relationships/image" Target="../media/image792.png"/><Relationship Id="rId17" Type="http://schemas.openxmlformats.org/officeDocument/2006/relationships/image" Target="../media/image33.tmp"/><Relationship Id="rId25" Type="http://schemas.openxmlformats.org/officeDocument/2006/relationships/image" Target="../media/image799.png"/><Relationship Id="rId33" Type="http://schemas.openxmlformats.org/officeDocument/2006/relationships/image" Target="../media/image803.png"/><Relationship Id="rId38" Type="http://schemas.openxmlformats.org/officeDocument/2006/relationships/customXml" Target="../ink/ink1032.xml"/><Relationship Id="rId46" Type="http://schemas.openxmlformats.org/officeDocument/2006/relationships/customXml" Target="../ink/ink1036.xml"/><Relationship Id="rId59" Type="http://schemas.openxmlformats.org/officeDocument/2006/relationships/image" Target="../media/image816.png"/><Relationship Id="rId20" Type="http://schemas.openxmlformats.org/officeDocument/2006/relationships/customXml" Target="../ink/ink1023.xml"/><Relationship Id="rId41" Type="http://schemas.openxmlformats.org/officeDocument/2006/relationships/image" Target="../media/image807.png"/><Relationship Id="rId54" Type="http://schemas.openxmlformats.org/officeDocument/2006/relationships/customXml" Target="../ink/ink10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9.png"/><Relationship Id="rId15" Type="http://schemas.openxmlformats.org/officeDocument/2006/relationships/customXml" Target="../ink/ink1021.xml"/><Relationship Id="rId23" Type="http://schemas.openxmlformats.org/officeDocument/2006/relationships/image" Target="../media/image798.png"/><Relationship Id="rId28" Type="http://schemas.openxmlformats.org/officeDocument/2006/relationships/customXml" Target="../ink/ink1027.xml"/><Relationship Id="rId36" Type="http://schemas.openxmlformats.org/officeDocument/2006/relationships/customXml" Target="../ink/ink1031.xml"/><Relationship Id="rId49" Type="http://schemas.openxmlformats.org/officeDocument/2006/relationships/image" Target="../media/image811.png"/><Relationship Id="rId57" Type="http://schemas.openxmlformats.org/officeDocument/2006/relationships/image" Target="../media/image815.png"/><Relationship Id="rId10" Type="http://schemas.openxmlformats.org/officeDocument/2006/relationships/image" Target="../media/image791.png"/><Relationship Id="rId31" Type="http://schemas.openxmlformats.org/officeDocument/2006/relationships/image" Target="../media/image802.png"/><Relationship Id="rId44" Type="http://schemas.openxmlformats.org/officeDocument/2006/relationships/customXml" Target="../ink/ink1035.xml"/><Relationship Id="rId52" Type="http://schemas.openxmlformats.org/officeDocument/2006/relationships/customXml" Target="../ink/ink1039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3.png"/><Relationship Id="rId21" Type="http://schemas.openxmlformats.org/officeDocument/2006/relationships/customXml" Target="../ink/ink1052.xml"/><Relationship Id="rId42" Type="http://schemas.openxmlformats.org/officeDocument/2006/relationships/image" Target="../media/image837.png"/><Relationship Id="rId63" Type="http://schemas.openxmlformats.org/officeDocument/2006/relationships/customXml" Target="../ink/ink1073.xml"/><Relationship Id="rId84" Type="http://schemas.openxmlformats.org/officeDocument/2006/relationships/image" Target="../media/image858.png"/><Relationship Id="rId138" Type="http://schemas.openxmlformats.org/officeDocument/2006/relationships/customXml" Target="../ink/ink1109.xml"/><Relationship Id="rId159" Type="http://schemas.openxmlformats.org/officeDocument/2006/relationships/image" Target="../media/image866.png"/><Relationship Id="rId107" Type="http://schemas.openxmlformats.org/officeDocument/2006/relationships/image" Target="../media/image614.png"/><Relationship Id="rId11" Type="http://schemas.openxmlformats.org/officeDocument/2006/relationships/customXml" Target="../ink/ink1047.xml"/><Relationship Id="rId32" Type="http://schemas.openxmlformats.org/officeDocument/2006/relationships/image" Target="../media/image832.png"/><Relationship Id="rId53" Type="http://schemas.openxmlformats.org/officeDocument/2006/relationships/customXml" Target="../ink/ink1068.xml"/><Relationship Id="rId74" Type="http://schemas.openxmlformats.org/officeDocument/2006/relationships/image" Target="../media/image853.png"/><Relationship Id="rId128" Type="http://schemas.openxmlformats.org/officeDocument/2006/relationships/customXml" Target="../ink/ink1104.xml"/><Relationship Id="rId149" Type="http://schemas.openxmlformats.org/officeDocument/2006/relationships/image" Target="../media/image861.png"/><Relationship Id="rId5" Type="http://schemas.openxmlformats.org/officeDocument/2006/relationships/customXml" Target="../ink/ink1044.xml"/><Relationship Id="rId95" Type="http://schemas.openxmlformats.org/officeDocument/2006/relationships/image" Target="../media/image577.png"/><Relationship Id="rId160" Type="http://schemas.openxmlformats.org/officeDocument/2006/relationships/customXml" Target="../ink/ink1120.xml"/><Relationship Id="rId22" Type="http://schemas.openxmlformats.org/officeDocument/2006/relationships/image" Target="../media/image827.png"/><Relationship Id="rId43" Type="http://schemas.openxmlformats.org/officeDocument/2006/relationships/customXml" Target="../ink/ink1063.xml"/><Relationship Id="rId64" Type="http://schemas.openxmlformats.org/officeDocument/2006/relationships/image" Target="../media/image848.png"/><Relationship Id="rId118" Type="http://schemas.openxmlformats.org/officeDocument/2006/relationships/customXml" Target="../ink/ink1099.xml"/><Relationship Id="rId139" Type="http://schemas.openxmlformats.org/officeDocument/2006/relationships/image" Target="../media/image785.png"/><Relationship Id="rId85" Type="http://schemas.openxmlformats.org/officeDocument/2006/relationships/customXml" Target="../ink/ink1084.xml"/><Relationship Id="rId150" Type="http://schemas.openxmlformats.org/officeDocument/2006/relationships/customXml" Target="../ink/ink1115.xml"/><Relationship Id="rId12" Type="http://schemas.openxmlformats.org/officeDocument/2006/relationships/image" Target="../media/image822.png"/><Relationship Id="rId17" Type="http://schemas.openxmlformats.org/officeDocument/2006/relationships/customXml" Target="../ink/ink1050.xml"/><Relationship Id="rId33" Type="http://schemas.openxmlformats.org/officeDocument/2006/relationships/customXml" Target="../ink/ink1058.xml"/><Relationship Id="rId38" Type="http://schemas.openxmlformats.org/officeDocument/2006/relationships/image" Target="../media/image835.png"/><Relationship Id="rId59" Type="http://schemas.openxmlformats.org/officeDocument/2006/relationships/customXml" Target="../ink/ink1071.xml"/><Relationship Id="rId103" Type="http://schemas.openxmlformats.org/officeDocument/2006/relationships/image" Target="../media/image612.png"/><Relationship Id="rId108" Type="http://schemas.openxmlformats.org/officeDocument/2006/relationships/customXml" Target="../ink/ink1094.xml"/><Relationship Id="rId124" Type="http://schemas.openxmlformats.org/officeDocument/2006/relationships/customXml" Target="../ink/ink1102.xml"/><Relationship Id="rId129" Type="http://schemas.openxmlformats.org/officeDocument/2006/relationships/image" Target="../media/image720.png"/><Relationship Id="rId54" Type="http://schemas.openxmlformats.org/officeDocument/2006/relationships/image" Target="../media/image843.png"/><Relationship Id="rId70" Type="http://schemas.openxmlformats.org/officeDocument/2006/relationships/image" Target="../media/image851.png"/><Relationship Id="rId75" Type="http://schemas.openxmlformats.org/officeDocument/2006/relationships/customXml" Target="../ink/ink1079.xml"/><Relationship Id="rId91" Type="http://schemas.openxmlformats.org/officeDocument/2006/relationships/image" Target="../media/image37.tmp"/><Relationship Id="rId96" Type="http://schemas.openxmlformats.org/officeDocument/2006/relationships/customXml" Target="../ink/ink1088.xml"/><Relationship Id="rId140" Type="http://schemas.openxmlformats.org/officeDocument/2006/relationships/customXml" Target="../ink/ink1110.xml"/><Relationship Id="rId145" Type="http://schemas.openxmlformats.org/officeDocument/2006/relationships/image" Target="../media/image795.png"/><Relationship Id="rId161" Type="http://schemas.openxmlformats.org/officeDocument/2006/relationships/image" Target="../media/image8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9.png"/><Relationship Id="rId23" Type="http://schemas.openxmlformats.org/officeDocument/2006/relationships/customXml" Target="../ink/ink1053.xml"/><Relationship Id="rId28" Type="http://schemas.openxmlformats.org/officeDocument/2006/relationships/image" Target="../media/image830.png"/><Relationship Id="rId49" Type="http://schemas.openxmlformats.org/officeDocument/2006/relationships/customXml" Target="../ink/ink1066.xml"/><Relationship Id="rId114" Type="http://schemas.openxmlformats.org/officeDocument/2006/relationships/customXml" Target="../ink/ink1097.xml"/><Relationship Id="rId119" Type="http://schemas.openxmlformats.org/officeDocument/2006/relationships/image" Target="../media/image694.png"/><Relationship Id="rId44" Type="http://schemas.openxmlformats.org/officeDocument/2006/relationships/image" Target="../media/image838.png"/><Relationship Id="rId60" Type="http://schemas.openxmlformats.org/officeDocument/2006/relationships/image" Target="../media/image846.png"/><Relationship Id="rId65" Type="http://schemas.openxmlformats.org/officeDocument/2006/relationships/customXml" Target="../ink/ink1074.xml"/><Relationship Id="rId81" Type="http://schemas.openxmlformats.org/officeDocument/2006/relationships/customXml" Target="../ink/ink1082.xml"/><Relationship Id="rId86" Type="http://schemas.openxmlformats.org/officeDocument/2006/relationships/image" Target="../media/image859.png"/><Relationship Id="rId130" Type="http://schemas.openxmlformats.org/officeDocument/2006/relationships/customXml" Target="../ink/ink1105.xml"/><Relationship Id="rId135" Type="http://schemas.openxmlformats.org/officeDocument/2006/relationships/image" Target="../media/image769.png"/><Relationship Id="rId151" Type="http://schemas.openxmlformats.org/officeDocument/2006/relationships/image" Target="../media/image862.png"/><Relationship Id="rId156" Type="http://schemas.openxmlformats.org/officeDocument/2006/relationships/customXml" Target="../ink/ink1118.xml"/><Relationship Id="rId13" Type="http://schemas.openxmlformats.org/officeDocument/2006/relationships/customXml" Target="../ink/ink1048.xml"/><Relationship Id="rId18" Type="http://schemas.openxmlformats.org/officeDocument/2006/relationships/image" Target="../media/image825.png"/><Relationship Id="rId39" Type="http://schemas.openxmlformats.org/officeDocument/2006/relationships/customXml" Target="../ink/ink1061.xml"/><Relationship Id="rId109" Type="http://schemas.openxmlformats.org/officeDocument/2006/relationships/image" Target="../media/image615.png"/><Relationship Id="rId34" Type="http://schemas.openxmlformats.org/officeDocument/2006/relationships/image" Target="../media/image833.png"/><Relationship Id="rId50" Type="http://schemas.openxmlformats.org/officeDocument/2006/relationships/image" Target="../media/image841.png"/><Relationship Id="rId55" Type="http://schemas.openxmlformats.org/officeDocument/2006/relationships/customXml" Target="../ink/ink1069.xml"/><Relationship Id="rId76" Type="http://schemas.openxmlformats.org/officeDocument/2006/relationships/image" Target="../media/image854.png"/><Relationship Id="rId97" Type="http://schemas.openxmlformats.org/officeDocument/2006/relationships/image" Target="../media/image596.png"/><Relationship Id="rId104" Type="http://schemas.openxmlformats.org/officeDocument/2006/relationships/customXml" Target="../ink/ink1092.xml"/><Relationship Id="rId120" Type="http://schemas.openxmlformats.org/officeDocument/2006/relationships/customXml" Target="../ink/ink1100.xml"/><Relationship Id="rId125" Type="http://schemas.openxmlformats.org/officeDocument/2006/relationships/image" Target="../media/image718.png"/><Relationship Id="rId141" Type="http://schemas.openxmlformats.org/officeDocument/2006/relationships/image" Target="../media/image786.png"/><Relationship Id="rId146" Type="http://schemas.openxmlformats.org/officeDocument/2006/relationships/customXml" Target="../ink/ink1113.xml"/><Relationship Id="rId7" Type="http://schemas.openxmlformats.org/officeDocument/2006/relationships/customXml" Target="../ink/ink1045.xml"/><Relationship Id="rId71" Type="http://schemas.openxmlformats.org/officeDocument/2006/relationships/customXml" Target="../ink/ink1077.xml"/><Relationship Id="rId92" Type="http://schemas.openxmlformats.org/officeDocument/2006/relationships/customXml" Target="../ink/ink1086.xml"/><Relationship Id="rId2" Type="http://schemas.openxmlformats.org/officeDocument/2006/relationships/image" Target="../media/image34.tmp"/><Relationship Id="rId29" Type="http://schemas.openxmlformats.org/officeDocument/2006/relationships/customXml" Target="../ink/ink1056.xml"/><Relationship Id="rId24" Type="http://schemas.openxmlformats.org/officeDocument/2006/relationships/image" Target="../media/image828.png"/><Relationship Id="rId40" Type="http://schemas.openxmlformats.org/officeDocument/2006/relationships/image" Target="../media/image836.png"/><Relationship Id="rId45" Type="http://schemas.openxmlformats.org/officeDocument/2006/relationships/customXml" Target="../ink/ink1064.xml"/><Relationship Id="rId66" Type="http://schemas.openxmlformats.org/officeDocument/2006/relationships/image" Target="../media/image849.png"/><Relationship Id="rId87" Type="http://schemas.openxmlformats.org/officeDocument/2006/relationships/customXml" Target="../ink/ink1085.xml"/><Relationship Id="rId110" Type="http://schemas.openxmlformats.org/officeDocument/2006/relationships/customXml" Target="../ink/ink1095.xml"/><Relationship Id="rId115" Type="http://schemas.openxmlformats.org/officeDocument/2006/relationships/image" Target="../media/image618.png"/><Relationship Id="rId131" Type="http://schemas.openxmlformats.org/officeDocument/2006/relationships/image" Target="../media/image724.png"/><Relationship Id="rId136" Type="http://schemas.openxmlformats.org/officeDocument/2006/relationships/customXml" Target="../ink/ink1108.xml"/><Relationship Id="rId157" Type="http://schemas.openxmlformats.org/officeDocument/2006/relationships/image" Target="../media/image865.png"/><Relationship Id="rId61" Type="http://schemas.openxmlformats.org/officeDocument/2006/relationships/customXml" Target="../ink/ink1072.xml"/><Relationship Id="rId82" Type="http://schemas.openxmlformats.org/officeDocument/2006/relationships/image" Target="../media/image857.png"/><Relationship Id="rId152" Type="http://schemas.openxmlformats.org/officeDocument/2006/relationships/customXml" Target="../ink/ink1116.xml"/><Relationship Id="rId19" Type="http://schemas.openxmlformats.org/officeDocument/2006/relationships/customXml" Target="../ink/ink1051.xml"/><Relationship Id="rId14" Type="http://schemas.openxmlformats.org/officeDocument/2006/relationships/image" Target="../media/image823.png"/><Relationship Id="rId30" Type="http://schemas.openxmlformats.org/officeDocument/2006/relationships/image" Target="../media/image831.png"/><Relationship Id="rId35" Type="http://schemas.openxmlformats.org/officeDocument/2006/relationships/customXml" Target="../ink/ink1059.xml"/><Relationship Id="rId56" Type="http://schemas.openxmlformats.org/officeDocument/2006/relationships/image" Target="../media/image844.png"/><Relationship Id="rId77" Type="http://schemas.openxmlformats.org/officeDocument/2006/relationships/customXml" Target="../ink/ink1080.xml"/><Relationship Id="rId100" Type="http://schemas.openxmlformats.org/officeDocument/2006/relationships/customXml" Target="../ink/ink1090.xml"/><Relationship Id="rId105" Type="http://schemas.openxmlformats.org/officeDocument/2006/relationships/image" Target="../media/image613.png"/><Relationship Id="rId126" Type="http://schemas.openxmlformats.org/officeDocument/2006/relationships/customXml" Target="../ink/ink1103.xml"/><Relationship Id="rId147" Type="http://schemas.openxmlformats.org/officeDocument/2006/relationships/image" Target="../media/image817.png"/><Relationship Id="rId8" Type="http://schemas.openxmlformats.org/officeDocument/2006/relationships/image" Target="../media/image820.png"/><Relationship Id="rId51" Type="http://schemas.openxmlformats.org/officeDocument/2006/relationships/customXml" Target="../ink/ink1067.xml"/><Relationship Id="rId72" Type="http://schemas.openxmlformats.org/officeDocument/2006/relationships/image" Target="../media/image852.png"/><Relationship Id="rId93" Type="http://schemas.openxmlformats.org/officeDocument/2006/relationships/image" Target="../media/image574.png"/><Relationship Id="rId98" Type="http://schemas.openxmlformats.org/officeDocument/2006/relationships/customXml" Target="../ink/ink1089.xml"/><Relationship Id="rId121" Type="http://schemas.openxmlformats.org/officeDocument/2006/relationships/image" Target="../media/image716.png"/><Relationship Id="rId142" Type="http://schemas.openxmlformats.org/officeDocument/2006/relationships/customXml" Target="../ink/ink1111.xml"/><Relationship Id="rId3" Type="http://schemas.openxmlformats.org/officeDocument/2006/relationships/customXml" Target="../ink/ink1043.xml"/><Relationship Id="rId25" Type="http://schemas.openxmlformats.org/officeDocument/2006/relationships/customXml" Target="../ink/ink1054.xml"/><Relationship Id="rId46" Type="http://schemas.openxmlformats.org/officeDocument/2006/relationships/image" Target="../media/image839.png"/><Relationship Id="rId67" Type="http://schemas.openxmlformats.org/officeDocument/2006/relationships/customXml" Target="../ink/ink1075.xml"/><Relationship Id="rId116" Type="http://schemas.openxmlformats.org/officeDocument/2006/relationships/customXml" Target="../ink/ink1098.xml"/><Relationship Id="rId137" Type="http://schemas.openxmlformats.org/officeDocument/2006/relationships/image" Target="../media/image784.png"/><Relationship Id="rId158" Type="http://schemas.openxmlformats.org/officeDocument/2006/relationships/customXml" Target="../ink/ink1119.xml"/><Relationship Id="rId20" Type="http://schemas.openxmlformats.org/officeDocument/2006/relationships/image" Target="../media/image826.png"/><Relationship Id="rId41" Type="http://schemas.openxmlformats.org/officeDocument/2006/relationships/customXml" Target="../ink/ink1062.xml"/><Relationship Id="rId62" Type="http://schemas.openxmlformats.org/officeDocument/2006/relationships/image" Target="../media/image847.png"/><Relationship Id="rId83" Type="http://schemas.openxmlformats.org/officeDocument/2006/relationships/customXml" Target="../ink/ink1083.xml"/><Relationship Id="rId88" Type="http://schemas.openxmlformats.org/officeDocument/2006/relationships/image" Target="../media/image860.png"/><Relationship Id="rId111" Type="http://schemas.openxmlformats.org/officeDocument/2006/relationships/image" Target="../media/image616.png"/><Relationship Id="rId132" Type="http://schemas.openxmlformats.org/officeDocument/2006/relationships/customXml" Target="../ink/ink1106.xml"/><Relationship Id="rId153" Type="http://schemas.openxmlformats.org/officeDocument/2006/relationships/image" Target="../media/image863.png"/><Relationship Id="rId15" Type="http://schemas.openxmlformats.org/officeDocument/2006/relationships/customXml" Target="../ink/ink1049.xml"/><Relationship Id="rId36" Type="http://schemas.openxmlformats.org/officeDocument/2006/relationships/image" Target="../media/image834.png"/><Relationship Id="rId57" Type="http://schemas.openxmlformats.org/officeDocument/2006/relationships/customXml" Target="../ink/ink1070.xml"/><Relationship Id="rId106" Type="http://schemas.openxmlformats.org/officeDocument/2006/relationships/customXml" Target="../ink/ink1093.xml"/><Relationship Id="rId127" Type="http://schemas.openxmlformats.org/officeDocument/2006/relationships/image" Target="../media/image719.png"/><Relationship Id="rId10" Type="http://schemas.openxmlformats.org/officeDocument/2006/relationships/image" Target="../media/image821.png"/><Relationship Id="rId31" Type="http://schemas.openxmlformats.org/officeDocument/2006/relationships/customXml" Target="../ink/ink1057.xml"/><Relationship Id="rId52" Type="http://schemas.openxmlformats.org/officeDocument/2006/relationships/image" Target="../media/image842.png"/><Relationship Id="rId73" Type="http://schemas.openxmlformats.org/officeDocument/2006/relationships/customXml" Target="../ink/ink1078.xml"/><Relationship Id="rId78" Type="http://schemas.openxmlformats.org/officeDocument/2006/relationships/image" Target="../media/image855.png"/><Relationship Id="rId94" Type="http://schemas.openxmlformats.org/officeDocument/2006/relationships/customXml" Target="../ink/ink1087.xml"/><Relationship Id="rId99" Type="http://schemas.openxmlformats.org/officeDocument/2006/relationships/image" Target="../media/image610.png"/><Relationship Id="rId101" Type="http://schemas.openxmlformats.org/officeDocument/2006/relationships/image" Target="../media/image611.png"/><Relationship Id="rId122" Type="http://schemas.openxmlformats.org/officeDocument/2006/relationships/customXml" Target="../ink/ink1101.xml"/><Relationship Id="rId143" Type="http://schemas.openxmlformats.org/officeDocument/2006/relationships/image" Target="../media/image787.png"/><Relationship Id="rId148" Type="http://schemas.openxmlformats.org/officeDocument/2006/relationships/customXml" Target="../ink/ink1114.xml"/><Relationship Id="rId4" Type="http://schemas.openxmlformats.org/officeDocument/2006/relationships/image" Target="../media/image818.png"/><Relationship Id="rId9" Type="http://schemas.openxmlformats.org/officeDocument/2006/relationships/customXml" Target="../ink/ink1046.xml"/><Relationship Id="rId26" Type="http://schemas.openxmlformats.org/officeDocument/2006/relationships/image" Target="../media/image829.png"/><Relationship Id="rId47" Type="http://schemas.openxmlformats.org/officeDocument/2006/relationships/customXml" Target="../ink/ink1065.xml"/><Relationship Id="rId68" Type="http://schemas.openxmlformats.org/officeDocument/2006/relationships/image" Target="../media/image850.png"/><Relationship Id="rId89" Type="http://schemas.openxmlformats.org/officeDocument/2006/relationships/image" Target="../media/image35.tmp"/><Relationship Id="rId112" Type="http://schemas.openxmlformats.org/officeDocument/2006/relationships/customXml" Target="../ink/ink1096.xml"/><Relationship Id="rId133" Type="http://schemas.openxmlformats.org/officeDocument/2006/relationships/image" Target="../media/image741.png"/><Relationship Id="rId154" Type="http://schemas.openxmlformats.org/officeDocument/2006/relationships/customXml" Target="../ink/ink1117.xml"/><Relationship Id="rId16" Type="http://schemas.openxmlformats.org/officeDocument/2006/relationships/image" Target="../media/image824.png"/><Relationship Id="rId37" Type="http://schemas.openxmlformats.org/officeDocument/2006/relationships/customXml" Target="../ink/ink1060.xml"/><Relationship Id="rId58" Type="http://schemas.openxmlformats.org/officeDocument/2006/relationships/image" Target="../media/image845.png"/><Relationship Id="rId79" Type="http://schemas.openxmlformats.org/officeDocument/2006/relationships/customXml" Target="../ink/ink1081.xml"/><Relationship Id="rId102" Type="http://schemas.openxmlformats.org/officeDocument/2006/relationships/customXml" Target="../ink/ink1091.xml"/><Relationship Id="rId123" Type="http://schemas.openxmlformats.org/officeDocument/2006/relationships/image" Target="../media/image717.png"/><Relationship Id="rId144" Type="http://schemas.openxmlformats.org/officeDocument/2006/relationships/customXml" Target="../ink/ink1112.xml"/><Relationship Id="rId90" Type="http://schemas.openxmlformats.org/officeDocument/2006/relationships/image" Target="../media/image36.tmp"/><Relationship Id="rId27" Type="http://schemas.openxmlformats.org/officeDocument/2006/relationships/customXml" Target="../ink/ink1055.xml"/><Relationship Id="rId48" Type="http://schemas.openxmlformats.org/officeDocument/2006/relationships/image" Target="../media/image840.png"/><Relationship Id="rId69" Type="http://schemas.openxmlformats.org/officeDocument/2006/relationships/customXml" Target="../ink/ink1076.xml"/><Relationship Id="rId113" Type="http://schemas.openxmlformats.org/officeDocument/2006/relationships/image" Target="../media/image617.png"/><Relationship Id="rId134" Type="http://schemas.openxmlformats.org/officeDocument/2006/relationships/customXml" Target="../ink/ink1107.xml"/><Relationship Id="rId80" Type="http://schemas.openxmlformats.org/officeDocument/2006/relationships/image" Target="../media/image856.png"/><Relationship Id="rId155" Type="http://schemas.openxmlformats.org/officeDocument/2006/relationships/image" Target="../media/image8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mp"/><Relationship Id="rId13" Type="http://schemas.openxmlformats.org/officeDocument/2006/relationships/customXml" Target="../ink/ink1126.xml"/><Relationship Id="rId3" Type="http://schemas.openxmlformats.org/officeDocument/2006/relationships/image" Target="../media/image8630.png"/><Relationship Id="rId7" Type="http://schemas.openxmlformats.org/officeDocument/2006/relationships/image" Target="../media/image8650.png"/><Relationship Id="rId12" Type="http://schemas.openxmlformats.org/officeDocument/2006/relationships/image" Target="../media/image868.png"/><Relationship Id="rId2" Type="http://schemas.openxmlformats.org/officeDocument/2006/relationships/customXml" Target="../ink/ink1121.xml"/><Relationship Id="rId16" Type="http://schemas.openxmlformats.org/officeDocument/2006/relationships/image" Target="../media/image8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23.xml"/><Relationship Id="rId11" Type="http://schemas.openxmlformats.org/officeDocument/2006/relationships/customXml" Target="../ink/ink1125.xml"/><Relationship Id="rId5" Type="http://schemas.openxmlformats.org/officeDocument/2006/relationships/image" Target="../media/image8640.png"/><Relationship Id="rId15" Type="http://schemas.openxmlformats.org/officeDocument/2006/relationships/customXml" Target="../ink/ink1127.xml"/><Relationship Id="rId10" Type="http://schemas.openxmlformats.org/officeDocument/2006/relationships/image" Target="../media/image8670.png"/><Relationship Id="rId4" Type="http://schemas.openxmlformats.org/officeDocument/2006/relationships/customXml" Target="../ink/ink1122.xml"/><Relationship Id="rId9" Type="http://schemas.openxmlformats.org/officeDocument/2006/relationships/customXml" Target="../ink/ink1124.xml"/><Relationship Id="rId14" Type="http://schemas.openxmlformats.org/officeDocument/2006/relationships/image" Target="../media/image8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39.xml"/><Relationship Id="rId21" Type="http://schemas.openxmlformats.org/officeDocument/2006/relationships/image" Target="../media/image881.png"/><Relationship Id="rId42" Type="http://schemas.openxmlformats.org/officeDocument/2006/relationships/customXml" Target="../ink/ink1147.xml"/><Relationship Id="rId47" Type="http://schemas.openxmlformats.org/officeDocument/2006/relationships/image" Target="../media/image894.png"/><Relationship Id="rId63" Type="http://schemas.openxmlformats.org/officeDocument/2006/relationships/image" Target="../media/image902.png"/><Relationship Id="rId68" Type="http://schemas.openxmlformats.org/officeDocument/2006/relationships/customXml" Target="../ink/ink1160.xml"/><Relationship Id="rId84" Type="http://schemas.openxmlformats.org/officeDocument/2006/relationships/customXml" Target="../ink/ink1168.xml"/><Relationship Id="rId89" Type="http://schemas.openxmlformats.org/officeDocument/2006/relationships/image" Target="../media/image915.png"/><Relationship Id="rId112" Type="http://schemas.openxmlformats.org/officeDocument/2006/relationships/customXml" Target="../ink/ink1182.xml"/><Relationship Id="rId16" Type="http://schemas.openxmlformats.org/officeDocument/2006/relationships/customXml" Target="../ink/ink1134.xml"/><Relationship Id="rId107" Type="http://schemas.openxmlformats.org/officeDocument/2006/relationships/image" Target="../media/image924.png"/><Relationship Id="rId11" Type="http://schemas.openxmlformats.org/officeDocument/2006/relationships/image" Target="../media/image876.png"/><Relationship Id="rId32" Type="http://schemas.openxmlformats.org/officeDocument/2006/relationships/customXml" Target="../ink/ink1142.xml"/><Relationship Id="rId37" Type="http://schemas.openxmlformats.org/officeDocument/2006/relationships/image" Target="../media/image889.png"/><Relationship Id="rId53" Type="http://schemas.openxmlformats.org/officeDocument/2006/relationships/image" Target="../media/image897.png"/><Relationship Id="rId58" Type="http://schemas.openxmlformats.org/officeDocument/2006/relationships/customXml" Target="../ink/ink1155.xml"/><Relationship Id="rId74" Type="http://schemas.openxmlformats.org/officeDocument/2006/relationships/customXml" Target="../ink/ink1163.xml"/><Relationship Id="rId79" Type="http://schemas.openxmlformats.org/officeDocument/2006/relationships/image" Target="../media/image910.png"/><Relationship Id="rId102" Type="http://schemas.openxmlformats.org/officeDocument/2006/relationships/customXml" Target="../ink/ink1177.xml"/><Relationship Id="rId5" Type="http://schemas.openxmlformats.org/officeDocument/2006/relationships/image" Target="../media/image872.png"/><Relationship Id="rId90" Type="http://schemas.openxmlformats.org/officeDocument/2006/relationships/customXml" Target="../ink/ink1171.xml"/><Relationship Id="rId95" Type="http://schemas.openxmlformats.org/officeDocument/2006/relationships/image" Target="../media/image918.png"/><Relationship Id="rId22" Type="http://schemas.openxmlformats.org/officeDocument/2006/relationships/customXml" Target="../ink/ink1137.xml"/><Relationship Id="rId27" Type="http://schemas.openxmlformats.org/officeDocument/2006/relationships/image" Target="../media/image884.png"/><Relationship Id="rId43" Type="http://schemas.openxmlformats.org/officeDocument/2006/relationships/image" Target="../media/image892.png"/><Relationship Id="rId48" Type="http://schemas.openxmlformats.org/officeDocument/2006/relationships/customXml" Target="../ink/ink1150.xml"/><Relationship Id="rId64" Type="http://schemas.openxmlformats.org/officeDocument/2006/relationships/customXml" Target="../ink/ink1158.xml"/><Relationship Id="rId69" Type="http://schemas.openxmlformats.org/officeDocument/2006/relationships/image" Target="../media/image905.png"/><Relationship Id="rId113" Type="http://schemas.openxmlformats.org/officeDocument/2006/relationships/image" Target="../media/image927.png"/><Relationship Id="rId80" Type="http://schemas.openxmlformats.org/officeDocument/2006/relationships/customXml" Target="../ink/ink1166.xml"/><Relationship Id="rId85" Type="http://schemas.openxmlformats.org/officeDocument/2006/relationships/image" Target="../media/image913.png"/><Relationship Id="rId12" Type="http://schemas.openxmlformats.org/officeDocument/2006/relationships/customXml" Target="../ink/ink1132.xml"/><Relationship Id="rId17" Type="http://schemas.openxmlformats.org/officeDocument/2006/relationships/image" Target="../media/image879.png"/><Relationship Id="rId33" Type="http://schemas.openxmlformats.org/officeDocument/2006/relationships/image" Target="../media/image887.png"/><Relationship Id="rId38" Type="http://schemas.openxmlformats.org/officeDocument/2006/relationships/customXml" Target="../ink/ink1145.xml"/><Relationship Id="rId59" Type="http://schemas.openxmlformats.org/officeDocument/2006/relationships/image" Target="../media/image900.png"/><Relationship Id="rId103" Type="http://schemas.openxmlformats.org/officeDocument/2006/relationships/image" Target="../media/image922.png"/><Relationship Id="rId108" Type="http://schemas.openxmlformats.org/officeDocument/2006/relationships/customXml" Target="../ink/ink1180.xml"/><Relationship Id="rId54" Type="http://schemas.openxmlformats.org/officeDocument/2006/relationships/customXml" Target="../ink/ink1153.xml"/><Relationship Id="rId70" Type="http://schemas.openxmlformats.org/officeDocument/2006/relationships/customXml" Target="../ink/ink1161.xml"/><Relationship Id="rId75" Type="http://schemas.openxmlformats.org/officeDocument/2006/relationships/image" Target="../media/image908.png"/><Relationship Id="rId91" Type="http://schemas.openxmlformats.org/officeDocument/2006/relationships/image" Target="../media/image916.png"/><Relationship Id="rId96" Type="http://schemas.openxmlformats.org/officeDocument/2006/relationships/customXml" Target="../ink/ink11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30.xml"/><Relationship Id="rId15" Type="http://schemas.openxmlformats.org/officeDocument/2006/relationships/image" Target="../media/image878.png"/><Relationship Id="rId23" Type="http://schemas.openxmlformats.org/officeDocument/2006/relationships/image" Target="../media/image882.png"/><Relationship Id="rId28" Type="http://schemas.openxmlformats.org/officeDocument/2006/relationships/customXml" Target="../ink/ink1140.xml"/><Relationship Id="rId36" Type="http://schemas.openxmlformats.org/officeDocument/2006/relationships/customXml" Target="../ink/ink1144.xml"/><Relationship Id="rId49" Type="http://schemas.openxmlformats.org/officeDocument/2006/relationships/image" Target="../media/image895.png"/><Relationship Id="rId57" Type="http://schemas.openxmlformats.org/officeDocument/2006/relationships/image" Target="../media/image899.png"/><Relationship Id="rId106" Type="http://schemas.openxmlformats.org/officeDocument/2006/relationships/customXml" Target="../ink/ink1179.xml"/><Relationship Id="rId114" Type="http://schemas.openxmlformats.org/officeDocument/2006/relationships/customXml" Target="../ink/ink1183.xml"/><Relationship Id="rId10" Type="http://schemas.openxmlformats.org/officeDocument/2006/relationships/customXml" Target="../ink/ink1131.xml"/><Relationship Id="rId31" Type="http://schemas.openxmlformats.org/officeDocument/2006/relationships/image" Target="../media/image886.png"/><Relationship Id="rId44" Type="http://schemas.openxmlformats.org/officeDocument/2006/relationships/customXml" Target="../ink/ink1148.xml"/><Relationship Id="rId52" Type="http://schemas.openxmlformats.org/officeDocument/2006/relationships/customXml" Target="../ink/ink1152.xml"/><Relationship Id="rId60" Type="http://schemas.openxmlformats.org/officeDocument/2006/relationships/customXml" Target="../ink/ink1156.xml"/><Relationship Id="rId65" Type="http://schemas.openxmlformats.org/officeDocument/2006/relationships/image" Target="../media/image903.png"/><Relationship Id="rId73" Type="http://schemas.openxmlformats.org/officeDocument/2006/relationships/image" Target="../media/image907.png"/><Relationship Id="rId78" Type="http://schemas.openxmlformats.org/officeDocument/2006/relationships/customXml" Target="../ink/ink1165.xml"/><Relationship Id="rId81" Type="http://schemas.openxmlformats.org/officeDocument/2006/relationships/image" Target="../media/image911.png"/><Relationship Id="rId86" Type="http://schemas.openxmlformats.org/officeDocument/2006/relationships/customXml" Target="../ink/ink1169.xml"/><Relationship Id="rId94" Type="http://schemas.openxmlformats.org/officeDocument/2006/relationships/customXml" Target="../ink/ink1173.xml"/><Relationship Id="rId99" Type="http://schemas.openxmlformats.org/officeDocument/2006/relationships/image" Target="../media/image920.png"/><Relationship Id="rId101" Type="http://schemas.openxmlformats.org/officeDocument/2006/relationships/image" Target="../media/image921.png"/><Relationship Id="rId4" Type="http://schemas.openxmlformats.org/officeDocument/2006/relationships/customXml" Target="../ink/ink1129.xml"/><Relationship Id="rId9" Type="http://schemas.openxmlformats.org/officeDocument/2006/relationships/image" Target="../media/image39.tmp"/><Relationship Id="rId13" Type="http://schemas.openxmlformats.org/officeDocument/2006/relationships/image" Target="../media/image877.png"/><Relationship Id="rId18" Type="http://schemas.openxmlformats.org/officeDocument/2006/relationships/customXml" Target="../ink/ink1135.xml"/><Relationship Id="rId39" Type="http://schemas.openxmlformats.org/officeDocument/2006/relationships/image" Target="../media/image890.png"/><Relationship Id="rId109" Type="http://schemas.openxmlformats.org/officeDocument/2006/relationships/image" Target="../media/image925.png"/><Relationship Id="rId34" Type="http://schemas.openxmlformats.org/officeDocument/2006/relationships/customXml" Target="../ink/ink1143.xml"/><Relationship Id="rId50" Type="http://schemas.openxmlformats.org/officeDocument/2006/relationships/customXml" Target="../ink/ink1151.xml"/><Relationship Id="rId55" Type="http://schemas.openxmlformats.org/officeDocument/2006/relationships/image" Target="../media/image898.png"/><Relationship Id="rId76" Type="http://schemas.openxmlformats.org/officeDocument/2006/relationships/customXml" Target="../ink/ink1164.xml"/><Relationship Id="rId97" Type="http://schemas.openxmlformats.org/officeDocument/2006/relationships/image" Target="../media/image919.png"/><Relationship Id="rId104" Type="http://schemas.openxmlformats.org/officeDocument/2006/relationships/customXml" Target="../ink/ink1178.xml"/><Relationship Id="rId7" Type="http://schemas.openxmlformats.org/officeDocument/2006/relationships/image" Target="../media/image873.png"/><Relationship Id="rId71" Type="http://schemas.openxmlformats.org/officeDocument/2006/relationships/image" Target="../media/image906.png"/><Relationship Id="rId92" Type="http://schemas.openxmlformats.org/officeDocument/2006/relationships/customXml" Target="../ink/ink1172.xml"/><Relationship Id="rId2" Type="http://schemas.openxmlformats.org/officeDocument/2006/relationships/customXml" Target="../ink/ink1128.xml"/><Relationship Id="rId29" Type="http://schemas.openxmlformats.org/officeDocument/2006/relationships/image" Target="../media/image885.png"/><Relationship Id="rId24" Type="http://schemas.openxmlformats.org/officeDocument/2006/relationships/customXml" Target="../ink/ink1138.xml"/><Relationship Id="rId40" Type="http://schemas.openxmlformats.org/officeDocument/2006/relationships/customXml" Target="../ink/ink1146.xml"/><Relationship Id="rId45" Type="http://schemas.openxmlformats.org/officeDocument/2006/relationships/image" Target="../media/image893.png"/><Relationship Id="rId66" Type="http://schemas.openxmlformats.org/officeDocument/2006/relationships/customXml" Target="../ink/ink1159.xml"/><Relationship Id="rId87" Type="http://schemas.openxmlformats.org/officeDocument/2006/relationships/image" Target="../media/image914.png"/><Relationship Id="rId110" Type="http://schemas.openxmlformats.org/officeDocument/2006/relationships/customXml" Target="../ink/ink1181.xml"/><Relationship Id="rId115" Type="http://schemas.openxmlformats.org/officeDocument/2006/relationships/image" Target="../media/image928.png"/><Relationship Id="rId61" Type="http://schemas.openxmlformats.org/officeDocument/2006/relationships/image" Target="../media/image901.png"/><Relationship Id="rId82" Type="http://schemas.openxmlformats.org/officeDocument/2006/relationships/customXml" Target="../ink/ink1167.xml"/><Relationship Id="rId19" Type="http://schemas.openxmlformats.org/officeDocument/2006/relationships/image" Target="../media/image880.png"/><Relationship Id="rId14" Type="http://schemas.openxmlformats.org/officeDocument/2006/relationships/customXml" Target="../ink/ink1133.xml"/><Relationship Id="rId30" Type="http://schemas.openxmlformats.org/officeDocument/2006/relationships/customXml" Target="../ink/ink1141.xml"/><Relationship Id="rId35" Type="http://schemas.openxmlformats.org/officeDocument/2006/relationships/image" Target="../media/image888.png"/><Relationship Id="rId56" Type="http://schemas.openxmlformats.org/officeDocument/2006/relationships/customXml" Target="../ink/ink1154.xml"/><Relationship Id="rId77" Type="http://schemas.openxmlformats.org/officeDocument/2006/relationships/image" Target="../media/image909.png"/><Relationship Id="rId100" Type="http://schemas.openxmlformats.org/officeDocument/2006/relationships/customXml" Target="../ink/ink1176.xml"/><Relationship Id="rId105" Type="http://schemas.openxmlformats.org/officeDocument/2006/relationships/image" Target="../media/image923.png"/><Relationship Id="rId8" Type="http://schemas.openxmlformats.org/officeDocument/2006/relationships/image" Target="../media/image3.tmp"/><Relationship Id="rId51" Type="http://schemas.openxmlformats.org/officeDocument/2006/relationships/image" Target="../media/image896.png"/><Relationship Id="rId72" Type="http://schemas.openxmlformats.org/officeDocument/2006/relationships/customXml" Target="../ink/ink1162.xml"/><Relationship Id="rId93" Type="http://schemas.openxmlformats.org/officeDocument/2006/relationships/image" Target="../media/image917.png"/><Relationship Id="rId98" Type="http://schemas.openxmlformats.org/officeDocument/2006/relationships/customXml" Target="../ink/ink1175.xml"/><Relationship Id="rId3" Type="http://schemas.openxmlformats.org/officeDocument/2006/relationships/image" Target="../media/image871.png"/><Relationship Id="rId25" Type="http://schemas.openxmlformats.org/officeDocument/2006/relationships/image" Target="../media/image883.png"/><Relationship Id="rId46" Type="http://schemas.openxmlformats.org/officeDocument/2006/relationships/customXml" Target="../ink/ink1149.xml"/><Relationship Id="rId67" Type="http://schemas.openxmlformats.org/officeDocument/2006/relationships/image" Target="../media/image904.png"/><Relationship Id="rId20" Type="http://schemas.openxmlformats.org/officeDocument/2006/relationships/customXml" Target="../ink/ink1136.xml"/><Relationship Id="rId41" Type="http://schemas.openxmlformats.org/officeDocument/2006/relationships/image" Target="../media/image891.png"/><Relationship Id="rId62" Type="http://schemas.openxmlformats.org/officeDocument/2006/relationships/customXml" Target="../ink/ink1157.xml"/><Relationship Id="rId83" Type="http://schemas.openxmlformats.org/officeDocument/2006/relationships/image" Target="../media/image912.png"/><Relationship Id="rId88" Type="http://schemas.openxmlformats.org/officeDocument/2006/relationships/customXml" Target="../ink/ink1170.xml"/><Relationship Id="rId111" Type="http://schemas.openxmlformats.org/officeDocument/2006/relationships/image" Target="../media/image9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96.xml"/><Relationship Id="rId21" Type="http://schemas.openxmlformats.org/officeDocument/2006/relationships/image" Target="../media/image938.png"/><Relationship Id="rId42" Type="http://schemas.openxmlformats.org/officeDocument/2006/relationships/image" Target="../media/image949.png"/><Relationship Id="rId47" Type="http://schemas.openxmlformats.org/officeDocument/2006/relationships/customXml" Target="../ink/ink1206.xml"/><Relationship Id="rId63" Type="http://schemas.openxmlformats.org/officeDocument/2006/relationships/customXml" Target="../ink/ink1214.xml"/><Relationship Id="rId68" Type="http://schemas.openxmlformats.org/officeDocument/2006/relationships/image" Target="../media/image875.png"/><Relationship Id="rId7" Type="http://schemas.openxmlformats.org/officeDocument/2006/relationships/image" Target="../media/image931.png"/><Relationship Id="rId71" Type="http://schemas.openxmlformats.org/officeDocument/2006/relationships/customXml" Target="../ink/ink1218.xml"/><Relationship Id="rId2" Type="http://schemas.openxmlformats.org/officeDocument/2006/relationships/customXml" Target="../ink/ink1184.xml"/><Relationship Id="rId16" Type="http://schemas.openxmlformats.org/officeDocument/2006/relationships/customXml" Target="../ink/ink1191.xml"/><Relationship Id="rId29" Type="http://schemas.openxmlformats.org/officeDocument/2006/relationships/image" Target="../media/image942.png"/><Relationship Id="rId11" Type="http://schemas.openxmlformats.org/officeDocument/2006/relationships/image" Target="../media/image933.png"/><Relationship Id="rId24" Type="http://schemas.openxmlformats.org/officeDocument/2006/relationships/customXml" Target="../ink/ink1195.xml"/><Relationship Id="rId32" Type="http://schemas.openxmlformats.org/officeDocument/2006/relationships/customXml" Target="../ink/ink1199.xml"/><Relationship Id="rId37" Type="http://schemas.openxmlformats.org/officeDocument/2006/relationships/customXml" Target="../ink/ink1201.xml"/><Relationship Id="rId40" Type="http://schemas.openxmlformats.org/officeDocument/2006/relationships/image" Target="../media/image948.png"/><Relationship Id="rId45" Type="http://schemas.openxmlformats.org/officeDocument/2006/relationships/customXml" Target="../ink/ink1205.xml"/><Relationship Id="rId53" Type="http://schemas.openxmlformats.org/officeDocument/2006/relationships/customXml" Target="../ink/ink1209.xml"/><Relationship Id="rId58" Type="http://schemas.openxmlformats.org/officeDocument/2006/relationships/image" Target="../media/image957.png"/><Relationship Id="rId66" Type="http://schemas.openxmlformats.org/officeDocument/2006/relationships/image" Target="../media/image961.png"/><Relationship Id="rId5" Type="http://schemas.openxmlformats.org/officeDocument/2006/relationships/image" Target="../media/image930.png"/><Relationship Id="rId61" Type="http://schemas.openxmlformats.org/officeDocument/2006/relationships/customXml" Target="../ink/ink1213.xml"/><Relationship Id="rId19" Type="http://schemas.openxmlformats.org/officeDocument/2006/relationships/image" Target="../media/image937.png"/><Relationship Id="rId14" Type="http://schemas.openxmlformats.org/officeDocument/2006/relationships/customXml" Target="../ink/ink1190.xml"/><Relationship Id="rId22" Type="http://schemas.openxmlformats.org/officeDocument/2006/relationships/customXml" Target="../ink/ink1194.xml"/><Relationship Id="rId27" Type="http://schemas.openxmlformats.org/officeDocument/2006/relationships/image" Target="../media/image941.png"/><Relationship Id="rId30" Type="http://schemas.openxmlformats.org/officeDocument/2006/relationships/customXml" Target="../ink/ink1198.xml"/><Relationship Id="rId35" Type="http://schemas.openxmlformats.org/officeDocument/2006/relationships/customXml" Target="../ink/ink1200.xml"/><Relationship Id="rId43" Type="http://schemas.openxmlformats.org/officeDocument/2006/relationships/customXml" Target="../ink/ink1204.xml"/><Relationship Id="rId48" Type="http://schemas.openxmlformats.org/officeDocument/2006/relationships/image" Target="../media/image952.png"/><Relationship Id="rId56" Type="http://schemas.openxmlformats.org/officeDocument/2006/relationships/image" Target="../media/image956.png"/><Relationship Id="rId64" Type="http://schemas.openxmlformats.org/officeDocument/2006/relationships/image" Target="../media/image960.png"/><Relationship Id="rId69" Type="http://schemas.openxmlformats.org/officeDocument/2006/relationships/customXml" Target="../ink/ink1217.xml"/><Relationship Id="rId8" Type="http://schemas.openxmlformats.org/officeDocument/2006/relationships/customXml" Target="../ink/ink1187.xml"/><Relationship Id="rId51" Type="http://schemas.openxmlformats.org/officeDocument/2006/relationships/customXml" Target="../ink/ink1208.xml"/><Relationship Id="rId72" Type="http://schemas.openxmlformats.org/officeDocument/2006/relationships/image" Target="../media/image963.png"/><Relationship Id="rId3" Type="http://schemas.openxmlformats.org/officeDocument/2006/relationships/image" Target="../media/image929.png"/><Relationship Id="rId12" Type="http://schemas.openxmlformats.org/officeDocument/2006/relationships/customXml" Target="../ink/ink1189.xml"/><Relationship Id="rId17" Type="http://schemas.openxmlformats.org/officeDocument/2006/relationships/image" Target="../media/image936.png"/><Relationship Id="rId25" Type="http://schemas.openxmlformats.org/officeDocument/2006/relationships/image" Target="../media/image940.png"/><Relationship Id="rId33" Type="http://schemas.openxmlformats.org/officeDocument/2006/relationships/image" Target="../media/image944.png"/><Relationship Id="rId38" Type="http://schemas.openxmlformats.org/officeDocument/2006/relationships/image" Target="../media/image947.png"/><Relationship Id="rId46" Type="http://schemas.openxmlformats.org/officeDocument/2006/relationships/image" Target="../media/image951.png"/><Relationship Id="rId59" Type="http://schemas.openxmlformats.org/officeDocument/2006/relationships/customXml" Target="../ink/ink1212.xml"/><Relationship Id="rId67" Type="http://schemas.openxmlformats.org/officeDocument/2006/relationships/customXml" Target="../ink/ink1216.xml"/><Relationship Id="rId20" Type="http://schemas.openxmlformats.org/officeDocument/2006/relationships/customXml" Target="../ink/ink1193.xml"/><Relationship Id="rId41" Type="http://schemas.openxmlformats.org/officeDocument/2006/relationships/customXml" Target="../ink/ink1203.xml"/><Relationship Id="rId54" Type="http://schemas.openxmlformats.org/officeDocument/2006/relationships/image" Target="../media/image955.png"/><Relationship Id="rId62" Type="http://schemas.openxmlformats.org/officeDocument/2006/relationships/image" Target="../media/image959.png"/><Relationship Id="rId70" Type="http://schemas.openxmlformats.org/officeDocument/2006/relationships/image" Target="../media/image96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86.xml"/><Relationship Id="rId15" Type="http://schemas.openxmlformats.org/officeDocument/2006/relationships/image" Target="../media/image935.png"/><Relationship Id="rId23" Type="http://schemas.openxmlformats.org/officeDocument/2006/relationships/image" Target="../media/image939.png"/><Relationship Id="rId28" Type="http://schemas.openxmlformats.org/officeDocument/2006/relationships/customXml" Target="../ink/ink1197.xml"/><Relationship Id="rId36" Type="http://schemas.openxmlformats.org/officeDocument/2006/relationships/image" Target="../media/image946.png"/><Relationship Id="rId49" Type="http://schemas.openxmlformats.org/officeDocument/2006/relationships/customXml" Target="../ink/ink1207.xml"/><Relationship Id="rId57" Type="http://schemas.openxmlformats.org/officeDocument/2006/relationships/customXml" Target="../ink/ink1211.xml"/><Relationship Id="rId10" Type="http://schemas.openxmlformats.org/officeDocument/2006/relationships/customXml" Target="../ink/ink1188.xml"/><Relationship Id="rId31" Type="http://schemas.openxmlformats.org/officeDocument/2006/relationships/image" Target="../media/image943.png"/><Relationship Id="rId44" Type="http://schemas.openxmlformats.org/officeDocument/2006/relationships/image" Target="../media/image950.png"/><Relationship Id="rId52" Type="http://schemas.openxmlformats.org/officeDocument/2006/relationships/image" Target="../media/image954.png"/><Relationship Id="rId60" Type="http://schemas.openxmlformats.org/officeDocument/2006/relationships/image" Target="../media/image958.png"/><Relationship Id="rId65" Type="http://schemas.openxmlformats.org/officeDocument/2006/relationships/customXml" Target="../ink/ink1215.xml"/><Relationship Id="rId4" Type="http://schemas.openxmlformats.org/officeDocument/2006/relationships/customXml" Target="../ink/ink1185.xml"/><Relationship Id="rId9" Type="http://schemas.openxmlformats.org/officeDocument/2006/relationships/image" Target="../media/image932.png"/><Relationship Id="rId13" Type="http://schemas.openxmlformats.org/officeDocument/2006/relationships/image" Target="../media/image934.png"/><Relationship Id="rId18" Type="http://schemas.openxmlformats.org/officeDocument/2006/relationships/customXml" Target="../ink/ink1192.xml"/><Relationship Id="rId39" Type="http://schemas.openxmlformats.org/officeDocument/2006/relationships/customXml" Target="../ink/ink1202.xml"/><Relationship Id="rId34" Type="http://schemas.openxmlformats.org/officeDocument/2006/relationships/image" Target="../media/image41.tmp"/><Relationship Id="rId50" Type="http://schemas.openxmlformats.org/officeDocument/2006/relationships/image" Target="../media/image953.png"/><Relationship Id="rId55" Type="http://schemas.openxmlformats.org/officeDocument/2006/relationships/customXml" Target="../ink/ink12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2.xml"/><Relationship Id="rId3" Type="http://schemas.openxmlformats.org/officeDocument/2006/relationships/image" Target="../media/image9620.png"/><Relationship Id="rId7" Type="http://schemas.openxmlformats.org/officeDocument/2006/relationships/image" Target="../media/image964.png"/><Relationship Id="rId12" Type="http://schemas.openxmlformats.org/officeDocument/2006/relationships/image" Target="../media/image42.tmp"/><Relationship Id="rId2" Type="http://schemas.openxmlformats.org/officeDocument/2006/relationships/customXml" Target="../ink/ink12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1.xml"/><Relationship Id="rId11" Type="http://schemas.openxmlformats.org/officeDocument/2006/relationships/image" Target="../media/image966.png"/><Relationship Id="rId5" Type="http://schemas.openxmlformats.org/officeDocument/2006/relationships/image" Target="../media/image9630.png"/><Relationship Id="rId10" Type="http://schemas.openxmlformats.org/officeDocument/2006/relationships/customXml" Target="../ink/ink1223.xml"/><Relationship Id="rId4" Type="http://schemas.openxmlformats.org/officeDocument/2006/relationships/customXml" Target="../ink/ink1220.xml"/><Relationship Id="rId9" Type="http://schemas.openxmlformats.org/officeDocument/2006/relationships/image" Target="../media/image9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1.png"/><Relationship Id="rId3" Type="http://schemas.openxmlformats.org/officeDocument/2006/relationships/customXml" Target="../ink/ink1224.xml"/><Relationship Id="rId7" Type="http://schemas.openxmlformats.org/officeDocument/2006/relationships/customXml" Target="../ink/ink1226.xml"/><Relationship Id="rId12" Type="http://schemas.openxmlformats.org/officeDocument/2006/relationships/image" Target="../media/image973.png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0.png"/><Relationship Id="rId11" Type="http://schemas.openxmlformats.org/officeDocument/2006/relationships/customXml" Target="../ink/ink1228.xml"/><Relationship Id="rId5" Type="http://schemas.openxmlformats.org/officeDocument/2006/relationships/customXml" Target="../ink/ink1225.xml"/><Relationship Id="rId10" Type="http://schemas.openxmlformats.org/officeDocument/2006/relationships/image" Target="../media/image972.png"/><Relationship Id="rId4" Type="http://schemas.openxmlformats.org/officeDocument/2006/relationships/image" Target="../media/image969.png"/><Relationship Id="rId9" Type="http://schemas.openxmlformats.org/officeDocument/2006/relationships/customXml" Target="../ink/ink12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31.xml"/><Relationship Id="rId13" Type="http://schemas.openxmlformats.org/officeDocument/2006/relationships/image" Target="../media/image198.png"/><Relationship Id="rId18" Type="http://schemas.openxmlformats.org/officeDocument/2006/relationships/customXml" Target="../ink/ink1236.xml"/><Relationship Id="rId3" Type="http://schemas.openxmlformats.org/officeDocument/2006/relationships/image" Target="../media/image46.tmp"/><Relationship Id="rId7" Type="http://schemas.openxmlformats.org/officeDocument/2006/relationships/image" Target="../media/image978.png"/><Relationship Id="rId12" Type="http://schemas.openxmlformats.org/officeDocument/2006/relationships/customXml" Target="../ink/ink1233.xml"/><Relationship Id="rId17" Type="http://schemas.openxmlformats.org/officeDocument/2006/relationships/image" Target="../media/image968.png"/><Relationship Id="rId2" Type="http://schemas.openxmlformats.org/officeDocument/2006/relationships/image" Target="../media/image45.tmp"/><Relationship Id="rId16" Type="http://schemas.openxmlformats.org/officeDocument/2006/relationships/customXml" Target="../ink/ink1235.xml"/><Relationship Id="rId20" Type="http://schemas.openxmlformats.org/officeDocument/2006/relationships/comments" Target="../comments/comment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30.xml"/><Relationship Id="rId11" Type="http://schemas.openxmlformats.org/officeDocument/2006/relationships/image" Target="../media/image980.png"/><Relationship Id="rId5" Type="http://schemas.openxmlformats.org/officeDocument/2006/relationships/image" Target="../media/image977.png"/><Relationship Id="rId15" Type="http://schemas.openxmlformats.org/officeDocument/2006/relationships/image" Target="../media/image229.png"/><Relationship Id="rId10" Type="http://schemas.openxmlformats.org/officeDocument/2006/relationships/customXml" Target="../ink/ink1232.xml"/><Relationship Id="rId19" Type="http://schemas.openxmlformats.org/officeDocument/2006/relationships/image" Target="../media/image975.png"/><Relationship Id="rId4" Type="http://schemas.openxmlformats.org/officeDocument/2006/relationships/customXml" Target="../ink/ink1229.xml"/><Relationship Id="rId9" Type="http://schemas.openxmlformats.org/officeDocument/2006/relationships/image" Target="../media/image979.png"/><Relationship Id="rId14" Type="http://schemas.openxmlformats.org/officeDocument/2006/relationships/customXml" Target="../ink/ink12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6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10.png"/><Relationship Id="rId21" Type="http://schemas.openxmlformats.org/officeDocument/2006/relationships/customXml" Target="../ink/ink239.xml"/><Relationship Id="rId42" Type="http://schemas.openxmlformats.org/officeDocument/2006/relationships/image" Target="../media/image2510.png"/><Relationship Id="rId63" Type="http://schemas.openxmlformats.org/officeDocument/2006/relationships/image" Target="../media/image3610.png"/><Relationship Id="rId84" Type="http://schemas.openxmlformats.org/officeDocument/2006/relationships/customXml" Target="../ink/ink270.xml"/><Relationship Id="rId138" Type="http://schemas.openxmlformats.org/officeDocument/2006/relationships/customXml" Target="../ink/ink297.xml"/><Relationship Id="rId107" Type="http://schemas.openxmlformats.org/officeDocument/2006/relationships/image" Target="../media/image5810.png"/><Relationship Id="rId11" Type="http://schemas.openxmlformats.org/officeDocument/2006/relationships/customXml" Target="../ink/ink234.xml"/><Relationship Id="rId32" Type="http://schemas.openxmlformats.org/officeDocument/2006/relationships/image" Target="../media/image2010.png"/><Relationship Id="rId53" Type="http://schemas.openxmlformats.org/officeDocument/2006/relationships/image" Target="../media/image3110.png"/><Relationship Id="rId74" Type="http://schemas.openxmlformats.org/officeDocument/2006/relationships/customXml" Target="../ink/ink265.xml"/><Relationship Id="rId128" Type="http://schemas.openxmlformats.org/officeDocument/2006/relationships/customXml" Target="../ink/ink292.xml"/><Relationship Id="rId5" Type="http://schemas.openxmlformats.org/officeDocument/2006/relationships/image" Target="../media/image6100.png"/><Relationship Id="rId90" Type="http://schemas.openxmlformats.org/officeDocument/2006/relationships/customXml" Target="../ink/ink273.xml"/><Relationship Id="rId95" Type="http://schemas.openxmlformats.org/officeDocument/2006/relationships/image" Target="../media/image5210.png"/><Relationship Id="rId22" Type="http://schemas.openxmlformats.org/officeDocument/2006/relationships/image" Target="../media/image1510.png"/><Relationship Id="rId27" Type="http://schemas.openxmlformats.org/officeDocument/2006/relationships/customXml" Target="../ink/ink242.xml"/><Relationship Id="rId43" Type="http://schemas.openxmlformats.org/officeDocument/2006/relationships/customXml" Target="../ink/ink250.xml"/><Relationship Id="rId48" Type="http://schemas.openxmlformats.org/officeDocument/2006/relationships/image" Target="../media/image2810.png"/><Relationship Id="rId64" Type="http://schemas.openxmlformats.org/officeDocument/2006/relationships/customXml" Target="../ink/ink260.xml"/><Relationship Id="rId69" Type="http://schemas.openxmlformats.org/officeDocument/2006/relationships/image" Target="../media/image3910.png"/><Relationship Id="rId113" Type="http://schemas.openxmlformats.org/officeDocument/2006/relationships/image" Target="../media/image6110.png"/><Relationship Id="rId118" Type="http://schemas.openxmlformats.org/officeDocument/2006/relationships/customXml" Target="../ink/ink287.xml"/><Relationship Id="rId134" Type="http://schemas.openxmlformats.org/officeDocument/2006/relationships/customXml" Target="../ink/ink295.xml"/><Relationship Id="rId139" Type="http://schemas.openxmlformats.org/officeDocument/2006/relationships/image" Target="../media/image7410.png"/><Relationship Id="rId80" Type="http://schemas.openxmlformats.org/officeDocument/2006/relationships/customXml" Target="../ink/ink268.xml"/><Relationship Id="rId85" Type="http://schemas.openxmlformats.org/officeDocument/2006/relationships/image" Target="../media/image4710.png"/><Relationship Id="rId12" Type="http://schemas.openxmlformats.org/officeDocument/2006/relationships/image" Target="../media/image1010.png"/><Relationship Id="rId17" Type="http://schemas.openxmlformats.org/officeDocument/2006/relationships/customXml" Target="../ink/ink237.xml"/><Relationship Id="rId33" Type="http://schemas.openxmlformats.org/officeDocument/2006/relationships/customXml" Target="../ink/ink245.xml"/><Relationship Id="rId38" Type="http://schemas.openxmlformats.org/officeDocument/2006/relationships/image" Target="../media/image2310.png"/><Relationship Id="rId59" Type="http://schemas.openxmlformats.org/officeDocument/2006/relationships/image" Target="../media/image3410.png"/><Relationship Id="rId103" Type="http://schemas.openxmlformats.org/officeDocument/2006/relationships/image" Target="../media/image5610.png"/><Relationship Id="rId108" Type="http://schemas.openxmlformats.org/officeDocument/2006/relationships/customXml" Target="../ink/ink282.xml"/><Relationship Id="rId124" Type="http://schemas.openxmlformats.org/officeDocument/2006/relationships/customXml" Target="../ink/ink290.xml"/><Relationship Id="rId129" Type="http://schemas.openxmlformats.org/officeDocument/2006/relationships/image" Target="../media/image6910.png"/><Relationship Id="rId54" Type="http://schemas.openxmlformats.org/officeDocument/2006/relationships/customXml" Target="../ink/ink255.xml"/><Relationship Id="rId70" Type="http://schemas.openxmlformats.org/officeDocument/2006/relationships/customXml" Target="../ink/ink263.xml"/><Relationship Id="rId75" Type="http://schemas.openxmlformats.org/officeDocument/2006/relationships/image" Target="../media/image4210.png"/><Relationship Id="rId91" Type="http://schemas.openxmlformats.org/officeDocument/2006/relationships/image" Target="../media/image5010.png"/><Relationship Id="rId96" Type="http://schemas.openxmlformats.org/officeDocument/2006/relationships/customXml" Target="../ink/ink276.xml"/><Relationship Id="rId140" Type="http://schemas.openxmlformats.org/officeDocument/2006/relationships/customXml" Target="../ink/ink298.xml"/><Relationship Id="rId145" Type="http://schemas.openxmlformats.org/officeDocument/2006/relationships/image" Target="../media/image771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2.xml"/><Relationship Id="rId23" Type="http://schemas.openxmlformats.org/officeDocument/2006/relationships/customXml" Target="../ink/ink240.xml"/><Relationship Id="rId28" Type="http://schemas.openxmlformats.org/officeDocument/2006/relationships/image" Target="../media/image1810.png"/><Relationship Id="rId49" Type="http://schemas.openxmlformats.org/officeDocument/2006/relationships/customXml" Target="../ink/ink253.xml"/><Relationship Id="rId114" Type="http://schemas.openxmlformats.org/officeDocument/2006/relationships/customXml" Target="../ink/ink285.xml"/><Relationship Id="rId119" Type="http://schemas.openxmlformats.org/officeDocument/2006/relationships/image" Target="../media/image6410.png"/><Relationship Id="rId44" Type="http://schemas.openxmlformats.org/officeDocument/2006/relationships/image" Target="../media/image2610.png"/><Relationship Id="rId60" Type="http://schemas.openxmlformats.org/officeDocument/2006/relationships/customXml" Target="../ink/ink258.xml"/><Relationship Id="rId65" Type="http://schemas.openxmlformats.org/officeDocument/2006/relationships/image" Target="../media/image3710.png"/><Relationship Id="rId81" Type="http://schemas.openxmlformats.org/officeDocument/2006/relationships/image" Target="../media/image4510.png"/><Relationship Id="rId86" Type="http://schemas.openxmlformats.org/officeDocument/2006/relationships/customXml" Target="../ink/ink271.xml"/><Relationship Id="rId130" Type="http://schemas.openxmlformats.org/officeDocument/2006/relationships/customXml" Target="../ink/ink293.xml"/><Relationship Id="rId135" Type="http://schemas.openxmlformats.org/officeDocument/2006/relationships/image" Target="../media/image7210.png"/><Relationship Id="rId13" Type="http://schemas.openxmlformats.org/officeDocument/2006/relationships/customXml" Target="../ink/ink235.xml"/><Relationship Id="rId18" Type="http://schemas.openxmlformats.org/officeDocument/2006/relationships/image" Target="../media/image1310.png"/><Relationship Id="rId39" Type="http://schemas.openxmlformats.org/officeDocument/2006/relationships/customXml" Target="../ink/ink248.xml"/><Relationship Id="rId109" Type="http://schemas.openxmlformats.org/officeDocument/2006/relationships/image" Target="../media/image5910.png"/><Relationship Id="rId34" Type="http://schemas.openxmlformats.org/officeDocument/2006/relationships/image" Target="../media/image2110.png"/><Relationship Id="rId50" Type="http://schemas.openxmlformats.org/officeDocument/2006/relationships/image" Target="../media/image2910.png"/><Relationship Id="rId55" Type="http://schemas.openxmlformats.org/officeDocument/2006/relationships/image" Target="../media/image3210.png"/><Relationship Id="rId76" Type="http://schemas.openxmlformats.org/officeDocument/2006/relationships/customXml" Target="../ink/ink266.xml"/><Relationship Id="rId97" Type="http://schemas.openxmlformats.org/officeDocument/2006/relationships/image" Target="../media/image5310.png"/><Relationship Id="rId104" Type="http://schemas.openxmlformats.org/officeDocument/2006/relationships/customXml" Target="../ink/ink280.xml"/><Relationship Id="rId120" Type="http://schemas.openxmlformats.org/officeDocument/2006/relationships/customXml" Target="../ink/ink288.xml"/><Relationship Id="rId125" Type="http://schemas.openxmlformats.org/officeDocument/2006/relationships/image" Target="../media/image6710.png"/><Relationship Id="rId141" Type="http://schemas.openxmlformats.org/officeDocument/2006/relationships/image" Target="../media/image7510.png"/><Relationship Id="rId7" Type="http://schemas.openxmlformats.org/officeDocument/2006/relationships/image" Target="../media/image7100.png"/><Relationship Id="rId71" Type="http://schemas.openxmlformats.org/officeDocument/2006/relationships/image" Target="../media/image4010.png"/><Relationship Id="rId92" Type="http://schemas.openxmlformats.org/officeDocument/2006/relationships/customXml" Target="../ink/ink274.xml"/><Relationship Id="rId2" Type="http://schemas.openxmlformats.org/officeDocument/2006/relationships/customXml" Target="../ink/ink230.xml"/><Relationship Id="rId29" Type="http://schemas.openxmlformats.org/officeDocument/2006/relationships/customXml" Target="../ink/ink243.xml"/><Relationship Id="rId24" Type="http://schemas.openxmlformats.org/officeDocument/2006/relationships/image" Target="../media/image1610.png"/><Relationship Id="rId40" Type="http://schemas.openxmlformats.org/officeDocument/2006/relationships/image" Target="../media/image2410.png"/><Relationship Id="rId45" Type="http://schemas.openxmlformats.org/officeDocument/2006/relationships/customXml" Target="../ink/ink251.xml"/><Relationship Id="rId66" Type="http://schemas.openxmlformats.org/officeDocument/2006/relationships/customXml" Target="../ink/ink261.xml"/><Relationship Id="rId87" Type="http://schemas.openxmlformats.org/officeDocument/2006/relationships/image" Target="../media/image4810.png"/><Relationship Id="rId110" Type="http://schemas.openxmlformats.org/officeDocument/2006/relationships/customXml" Target="../ink/ink283.xml"/><Relationship Id="rId115" Type="http://schemas.openxmlformats.org/officeDocument/2006/relationships/image" Target="../media/image6210.png"/><Relationship Id="rId131" Type="http://schemas.openxmlformats.org/officeDocument/2006/relationships/image" Target="../media/image7010.png"/><Relationship Id="rId136" Type="http://schemas.openxmlformats.org/officeDocument/2006/relationships/customXml" Target="../ink/ink296.xml"/><Relationship Id="rId61" Type="http://schemas.openxmlformats.org/officeDocument/2006/relationships/image" Target="../media/image3510.png"/><Relationship Id="rId82" Type="http://schemas.openxmlformats.org/officeDocument/2006/relationships/customXml" Target="../ink/ink269.xml"/><Relationship Id="rId19" Type="http://schemas.openxmlformats.org/officeDocument/2006/relationships/customXml" Target="../ink/ink238.xml"/><Relationship Id="rId14" Type="http://schemas.openxmlformats.org/officeDocument/2006/relationships/image" Target="../media/image1110.png"/><Relationship Id="rId30" Type="http://schemas.openxmlformats.org/officeDocument/2006/relationships/image" Target="../media/image1910.png"/><Relationship Id="rId35" Type="http://schemas.openxmlformats.org/officeDocument/2006/relationships/customXml" Target="../ink/ink246.xml"/><Relationship Id="rId56" Type="http://schemas.openxmlformats.org/officeDocument/2006/relationships/customXml" Target="../ink/ink256.xml"/><Relationship Id="rId77" Type="http://schemas.openxmlformats.org/officeDocument/2006/relationships/image" Target="../media/image4310.png"/><Relationship Id="rId100" Type="http://schemas.openxmlformats.org/officeDocument/2006/relationships/customXml" Target="../ink/ink278.xml"/><Relationship Id="rId105" Type="http://schemas.openxmlformats.org/officeDocument/2006/relationships/image" Target="../media/image5710.png"/><Relationship Id="rId126" Type="http://schemas.openxmlformats.org/officeDocument/2006/relationships/customXml" Target="../ink/ink291.xml"/><Relationship Id="rId8" Type="http://schemas.openxmlformats.org/officeDocument/2006/relationships/image" Target="../media/image7.tmp"/><Relationship Id="rId51" Type="http://schemas.openxmlformats.org/officeDocument/2006/relationships/image" Target="../media/image8.tmp"/><Relationship Id="rId72" Type="http://schemas.openxmlformats.org/officeDocument/2006/relationships/customXml" Target="../ink/ink264.xml"/><Relationship Id="rId93" Type="http://schemas.openxmlformats.org/officeDocument/2006/relationships/image" Target="../media/image5110.png"/><Relationship Id="rId98" Type="http://schemas.openxmlformats.org/officeDocument/2006/relationships/customXml" Target="../ink/ink277.xml"/><Relationship Id="rId121" Type="http://schemas.openxmlformats.org/officeDocument/2006/relationships/image" Target="../media/image6510.png"/><Relationship Id="rId142" Type="http://schemas.openxmlformats.org/officeDocument/2006/relationships/customXml" Target="../ink/ink299.xml"/><Relationship Id="rId3" Type="http://schemas.openxmlformats.org/officeDocument/2006/relationships/image" Target="../media/image5100.png"/><Relationship Id="rId25" Type="http://schemas.openxmlformats.org/officeDocument/2006/relationships/customXml" Target="../ink/ink241.xml"/><Relationship Id="rId46" Type="http://schemas.openxmlformats.org/officeDocument/2006/relationships/image" Target="../media/image2710.png"/><Relationship Id="rId67" Type="http://schemas.openxmlformats.org/officeDocument/2006/relationships/image" Target="../media/image3810.png"/><Relationship Id="rId116" Type="http://schemas.openxmlformats.org/officeDocument/2006/relationships/customXml" Target="../ink/ink286.xml"/><Relationship Id="rId137" Type="http://schemas.openxmlformats.org/officeDocument/2006/relationships/image" Target="../media/image7310.png"/><Relationship Id="rId20" Type="http://schemas.openxmlformats.org/officeDocument/2006/relationships/image" Target="../media/image1410.png"/><Relationship Id="rId41" Type="http://schemas.openxmlformats.org/officeDocument/2006/relationships/customXml" Target="../ink/ink249.xml"/><Relationship Id="rId62" Type="http://schemas.openxmlformats.org/officeDocument/2006/relationships/customXml" Target="../ink/ink259.xml"/><Relationship Id="rId83" Type="http://schemas.openxmlformats.org/officeDocument/2006/relationships/image" Target="../media/image4610.png"/><Relationship Id="rId88" Type="http://schemas.openxmlformats.org/officeDocument/2006/relationships/customXml" Target="../ink/ink272.xml"/><Relationship Id="rId111" Type="http://schemas.openxmlformats.org/officeDocument/2006/relationships/image" Target="../media/image6010.png"/><Relationship Id="rId132" Type="http://schemas.openxmlformats.org/officeDocument/2006/relationships/customXml" Target="../ink/ink294.xml"/><Relationship Id="rId15" Type="http://schemas.openxmlformats.org/officeDocument/2006/relationships/customXml" Target="../ink/ink236.xml"/><Relationship Id="rId36" Type="http://schemas.openxmlformats.org/officeDocument/2006/relationships/image" Target="../media/image2210.png"/><Relationship Id="rId57" Type="http://schemas.openxmlformats.org/officeDocument/2006/relationships/image" Target="../media/image3310.png"/><Relationship Id="rId106" Type="http://schemas.openxmlformats.org/officeDocument/2006/relationships/customXml" Target="../ink/ink281.xml"/><Relationship Id="rId127" Type="http://schemas.openxmlformats.org/officeDocument/2006/relationships/image" Target="../media/image6810.png"/><Relationship Id="rId10" Type="http://schemas.openxmlformats.org/officeDocument/2006/relationships/image" Target="../media/image945.png"/><Relationship Id="rId31" Type="http://schemas.openxmlformats.org/officeDocument/2006/relationships/customXml" Target="../ink/ink244.xml"/><Relationship Id="rId52" Type="http://schemas.openxmlformats.org/officeDocument/2006/relationships/customXml" Target="../ink/ink254.xml"/><Relationship Id="rId73" Type="http://schemas.openxmlformats.org/officeDocument/2006/relationships/image" Target="../media/image4110.png"/><Relationship Id="rId78" Type="http://schemas.openxmlformats.org/officeDocument/2006/relationships/customXml" Target="../ink/ink267.xml"/><Relationship Id="rId94" Type="http://schemas.openxmlformats.org/officeDocument/2006/relationships/customXml" Target="../ink/ink275.xml"/><Relationship Id="rId99" Type="http://schemas.openxmlformats.org/officeDocument/2006/relationships/image" Target="../media/image5410.png"/><Relationship Id="rId101" Type="http://schemas.openxmlformats.org/officeDocument/2006/relationships/image" Target="../media/image5510.png"/><Relationship Id="rId122" Type="http://schemas.openxmlformats.org/officeDocument/2006/relationships/customXml" Target="../ink/ink289.xml"/><Relationship Id="rId143" Type="http://schemas.openxmlformats.org/officeDocument/2006/relationships/image" Target="../media/image7610.png"/><Relationship Id="rId4" Type="http://schemas.openxmlformats.org/officeDocument/2006/relationships/customXml" Target="../ink/ink231.xml"/><Relationship Id="rId9" Type="http://schemas.openxmlformats.org/officeDocument/2006/relationships/customXml" Target="../ink/ink233.xml"/><Relationship Id="rId26" Type="http://schemas.openxmlformats.org/officeDocument/2006/relationships/image" Target="../media/image1710.png"/><Relationship Id="rId47" Type="http://schemas.openxmlformats.org/officeDocument/2006/relationships/customXml" Target="../ink/ink252.xml"/><Relationship Id="rId68" Type="http://schemas.openxmlformats.org/officeDocument/2006/relationships/customXml" Target="../ink/ink262.xml"/><Relationship Id="rId89" Type="http://schemas.openxmlformats.org/officeDocument/2006/relationships/image" Target="../media/image4910.png"/><Relationship Id="rId112" Type="http://schemas.openxmlformats.org/officeDocument/2006/relationships/customXml" Target="../ink/ink284.xml"/><Relationship Id="rId133" Type="http://schemas.openxmlformats.org/officeDocument/2006/relationships/image" Target="../media/image7110.png"/><Relationship Id="rId16" Type="http://schemas.openxmlformats.org/officeDocument/2006/relationships/image" Target="../media/image1210.png"/><Relationship Id="rId37" Type="http://schemas.openxmlformats.org/officeDocument/2006/relationships/customXml" Target="../ink/ink247.xml"/><Relationship Id="rId58" Type="http://schemas.openxmlformats.org/officeDocument/2006/relationships/customXml" Target="../ink/ink257.xml"/><Relationship Id="rId79" Type="http://schemas.openxmlformats.org/officeDocument/2006/relationships/image" Target="../media/image4410.png"/><Relationship Id="rId102" Type="http://schemas.openxmlformats.org/officeDocument/2006/relationships/customXml" Target="../ink/ink279.xml"/><Relationship Id="rId123" Type="http://schemas.openxmlformats.org/officeDocument/2006/relationships/image" Target="../media/image6610.png"/><Relationship Id="rId144" Type="http://schemas.openxmlformats.org/officeDocument/2006/relationships/customXml" Target="../ink/ink300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8.xml"/><Relationship Id="rId21" Type="http://schemas.openxmlformats.org/officeDocument/2006/relationships/customXml" Target="../ink/ink310.xml"/><Relationship Id="rId63" Type="http://schemas.openxmlformats.org/officeDocument/2006/relationships/customXml" Target="../ink/ink331.xml"/><Relationship Id="rId159" Type="http://schemas.openxmlformats.org/officeDocument/2006/relationships/customXml" Target="../ink/ink379.xml"/><Relationship Id="rId170" Type="http://schemas.openxmlformats.org/officeDocument/2006/relationships/image" Target="../media/image1620.png"/><Relationship Id="rId191" Type="http://schemas.openxmlformats.org/officeDocument/2006/relationships/image" Target="../media/image1720.png"/><Relationship Id="rId205" Type="http://schemas.openxmlformats.org/officeDocument/2006/relationships/image" Target="../media/image1790.png"/><Relationship Id="rId226" Type="http://schemas.openxmlformats.org/officeDocument/2006/relationships/customXml" Target="../ink/ink412.xml"/><Relationship Id="rId247" Type="http://schemas.openxmlformats.org/officeDocument/2006/relationships/image" Target="../media/image2011.png"/><Relationship Id="rId107" Type="http://schemas.openxmlformats.org/officeDocument/2006/relationships/customXml" Target="../ink/ink353.xml"/><Relationship Id="rId11" Type="http://schemas.openxmlformats.org/officeDocument/2006/relationships/customXml" Target="../ink/ink305.xml"/><Relationship Id="rId32" Type="http://schemas.openxmlformats.org/officeDocument/2006/relationships/image" Target="../media/image9310.png"/><Relationship Id="rId53" Type="http://schemas.openxmlformats.org/officeDocument/2006/relationships/customXml" Target="../ink/ink326.xml"/><Relationship Id="rId74" Type="http://schemas.openxmlformats.org/officeDocument/2006/relationships/image" Target="../media/image1140.png"/><Relationship Id="rId128" Type="http://schemas.openxmlformats.org/officeDocument/2006/relationships/image" Target="../media/image1411.png"/><Relationship Id="rId149" Type="http://schemas.openxmlformats.org/officeDocument/2006/relationships/customXml" Target="../ink/ink374.xml"/><Relationship Id="rId5" Type="http://schemas.openxmlformats.org/officeDocument/2006/relationships/customXml" Target="../ink/ink302.xml"/><Relationship Id="rId95" Type="http://schemas.openxmlformats.org/officeDocument/2006/relationships/customXml" Target="../ink/ink347.xml"/><Relationship Id="rId160" Type="http://schemas.openxmlformats.org/officeDocument/2006/relationships/image" Target="../media/image1570.png"/><Relationship Id="rId181" Type="http://schemas.openxmlformats.org/officeDocument/2006/relationships/image" Target="../media/image1670.png"/><Relationship Id="rId216" Type="http://schemas.openxmlformats.org/officeDocument/2006/relationships/image" Target="../media/image1850.png"/><Relationship Id="rId237" Type="http://schemas.openxmlformats.org/officeDocument/2006/relationships/image" Target="../media/image1960.png"/><Relationship Id="rId258" Type="http://schemas.openxmlformats.org/officeDocument/2006/relationships/customXml" Target="../ink/ink428.xml"/><Relationship Id="rId22" Type="http://schemas.openxmlformats.org/officeDocument/2006/relationships/image" Target="../media/image8810.png"/><Relationship Id="rId43" Type="http://schemas.openxmlformats.org/officeDocument/2006/relationships/customXml" Target="../ink/ink321.xml"/><Relationship Id="rId64" Type="http://schemas.openxmlformats.org/officeDocument/2006/relationships/image" Target="../media/image1090.png"/><Relationship Id="rId118" Type="http://schemas.openxmlformats.org/officeDocument/2006/relationships/image" Target="../media/image1360.png"/><Relationship Id="rId139" Type="http://schemas.openxmlformats.org/officeDocument/2006/relationships/customXml" Target="../ink/ink369.xml"/><Relationship Id="rId85" Type="http://schemas.openxmlformats.org/officeDocument/2006/relationships/customXml" Target="../ink/ink342.xml"/><Relationship Id="rId150" Type="http://schemas.openxmlformats.org/officeDocument/2006/relationships/image" Target="../media/image1520.png"/><Relationship Id="rId171" Type="http://schemas.openxmlformats.org/officeDocument/2006/relationships/customXml" Target="../ink/ink385.xml"/><Relationship Id="rId192" Type="http://schemas.openxmlformats.org/officeDocument/2006/relationships/customXml" Target="../ink/ink396.xml"/><Relationship Id="rId206" Type="http://schemas.openxmlformats.org/officeDocument/2006/relationships/image" Target="../media/image10.tmp"/><Relationship Id="rId227" Type="http://schemas.openxmlformats.org/officeDocument/2006/relationships/image" Target="../media/image1911.png"/><Relationship Id="rId248" Type="http://schemas.openxmlformats.org/officeDocument/2006/relationships/customXml" Target="../ink/ink423.xml"/><Relationship Id="rId12" Type="http://schemas.openxmlformats.org/officeDocument/2006/relationships/image" Target="../media/image8310.png"/><Relationship Id="rId33" Type="http://schemas.openxmlformats.org/officeDocument/2006/relationships/customXml" Target="../ink/ink316.xml"/><Relationship Id="rId108" Type="http://schemas.openxmlformats.org/officeDocument/2006/relationships/image" Target="../media/image1311.png"/><Relationship Id="rId129" Type="http://schemas.openxmlformats.org/officeDocument/2006/relationships/customXml" Target="../ink/ink364.xml"/><Relationship Id="rId54" Type="http://schemas.openxmlformats.org/officeDocument/2006/relationships/image" Target="../media/image1040.png"/><Relationship Id="rId75" Type="http://schemas.openxmlformats.org/officeDocument/2006/relationships/customXml" Target="../ink/ink337.xml"/><Relationship Id="rId96" Type="http://schemas.openxmlformats.org/officeDocument/2006/relationships/image" Target="../media/image1250.png"/><Relationship Id="rId140" Type="http://schemas.openxmlformats.org/officeDocument/2006/relationships/image" Target="../media/image1470.png"/><Relationship Id="rId161" Type="http://schemas.openxmlformats.org/officeDocument/2006/relationships/customXml" Target="../ink/ink380.xml"/><Relationship Id="rId182" Type="http://schemas.openxmlformats.org/officeDocument/2006/relationships/customXml" Target="../ink/ink391.xml"/><Relationship Id="rId217" Type="http://schemas.openxmlformats.org/officeDocument/2006/relationships/customXml" Target="../ink/ink408.xml"/><Relationship Id="rId6" Type="http://schemas.openxmlformats.org/officeDocument/2006/relationships/image" Target="../media/image8010.png"/><Relationship Id="rId238" Type="http://schemas.openxmlformats.org/officeDocument/2006/relationships/customXml" Target="../ink/ink418.xml"/><Relationship Id="rId259" Type="http://schemas.openxmlformats.org/officeDocument/2006/relationships/image" Target="../media/image2070.png"/><Relationship Id="rId23" Type="http://schemas.openxmlformats.org/officeDocument/2006/relationships/customXml" Target="../ink/ink311.xml"/><Relationship Id="rId119" Type="http://schemas.openxmlformats.org/officeDocument/2006/relationships/customXml" Target="../ink/ink359.xml"/><Relationship Id="rId44" Type="http://schemas.openxmlformats.org/officeDocument/2006/relationships/image" Target="../media/image990.png"/><Relationship Id="rId65" Type="http://schemas.openxmlformats.org/officeDocument/2006/relationships/customXml" Target="../ink/ink332.xml"/><Relationship Id="rId86" Type="http://schemas.openxmlformats.org/officeDocument/2006/relationships/image" Target="../media/image1200.png"/><Relationship Id="rId130" Type="http://schemas.openxmlformats.org/officeDocument/2006/relationships/image" Target="../media/image1420.png"/><Relationship Id="rId151" Type="http://schemas.openxmlformats.org/officeDocument/2006/relationships/customXml" Target="../ink/ink375.xml"/><Relationship Id="rId172" Type="http://schemas.openxmlformats.org/officeDocument/2006/relationships/customXml" Target="../ink/ink386.xml"/><Relationship Id="rId193" Type="http://schemas.openxmlformats.org/officeDocument/2006/relationships/image" Target="../media/image1730.png"/><Relationship Id="rId207" Type="http://schemas.openxmlformats.org/officeDocument/2006/relationships/customXml" Target="../ink/ink403.xml"/><Relationship Id="rId228" Type="http://schemas.openxmlformats.org/officeDocument/2006/relationships/customXml" Target="../ink/ink413.xml"/><Relationship Id="rId249" Type="http://schemas.openxmlformats.org/officeDocument/2006/relationships/image" Target="../media/image2020.png"/><Relationship Id="rId13" Type="http://schemas.openxmlformats.org/officeDocument/2006/relationships/customXml" Target="../ink/ink306.xml"/><Relationship Id="rId109" Type="http://schemas.openxmlformats.org/officeDocument/2006/relationships/customXml" Target="../ink/ink354.xml"/><Relationship Id="rId260" Type="http://schemas.openxmlformats.org/officeDocument/2006/relationships/customXml" Target="../ink/ink429.xml"/><Relationship Id="rId34" Type="http://schemas.openxmlformats.org/officeDocument/2006/relationships/image" Target="../media/image9410.png"/><Relationship Id="rId55" Type="http://schemas.openxmlformats.org/officeDocument/2006/relationships/customXml" Target="../ink/ink327.xml"/><Relationship Id="rId76" Type="http://schemas.openxmlformats.org/officeDocument/2006/relationships/image" Target="../media/image1150.png"/><Relationship Id="rId97" Type="http://schemas.openxmlformats.org/officeDocument/2006/relationships/customXml" Target="../ink/ink348.xml"/><Relationship Id="rId120" Type="http://schemas.openxmlformats.org/officeDocument/2006/relationships/image" Target="../media/image1370.png"/><Relationship Id="rId141" Type="http://schemas.openxmlformats.org/officeDocument/2006/relationships/customXml" Target="../ink/ink370.xml"/><Relationship Id="rId7" Type="http://schemas.openxmlformats.org/officeDocument/2006/relationships/customXml" Target="../ink/ink303.xml"/><Relationship Id="rId162" Type="http://schemas.openxmlformats.org/officeDocument/2006/relationships/image" Target="../media/image1580.png"/><Relationship Id="rId183" Type="http://schemas.openxmlformats.org/officeDocument/2006/relationships/image" Target="../media/image1680.png"/><Relationship Id="rId218" Type="http://schemas.openxmlformats.org/officeDocument/2006/relationships/image" Target="../media/image1860.png"/><Relationship Id="rId239" Type="http://schemas.openxmlformats.org/officeDocument/2006/relationships/image" Target="../media/image1970.png"/><Relationship Id="rId250" Type="http://schemas.openxmlformats.org/officeDocument/2006/relationships/customXml" Target="../ink/ink424.xml"/><Relationship Id="rId24" Type="http://schemas.openxmlformats.org/officeDocument/2006/relationships/image" Target="../media/image8910.png"/><Relationship Id="rId45" Type="http://schemas.openxmlformats.org/officeDocument/2006/relationships/customXml" Target="../ink/ink322.xml"/><Relationship Id="rId66" Type="http://schemas.openxmlformats.org/officeDocument/2006/relationships/image" Target="../media/image1100.png"/><Relationship Id="rId87" Type="http://schemas.openxmlformats.org/officeDocument/2006/relationships/customXml" Target="../ink/ink343.xml"/><Relationship Id="rId110" Type="http://schemas.openxmlformats.org/officeDocument/2006/relationships/image" Target="../media/image1320.png"/><Relationship Id="rId131" Type="http://schemas.openxmlformats.org/officeDocument/2006/relationships/customXml" Target="../ink/ink365.xml"/><Relationship Id="rId152" Type="http://schemas.openxmlformats.org/officeDocument/2006/relationships/image" Target="../media/image1530.png"/><Relationship Id="rId173" Type="http://schemas.openxmlformats.org/officeDocument/2006/relationships/image" Target="../media/image1630.png"/><Relationship Id="rId194" Type="http://schemas.openxmlformats.org/officeDocument/2006/relationships/customXml" Target="../ink/ink397.xml"/><Relationship Id="rId208" Type="http://schemas.openxmlformats.org/officeDocument/2006/relationships/image" Target="../media/image1811.png"/><Relationship Id="rId229" Type="http://schemas.openxmlformats.org/officeDocument/2006/relationships/image" Target="../media/image1920.png"/><Relationship Id="rId240" Type="http://schemas.openxmlformats.org/officeDocument/2006/relationships/customXml" Target="../ink/ink419.xml"/><Relationship Id="rId261" Type="http://schemas.openxmlformats.org/officeDocument/2006/relationships/image" Target="../media/image244.png"/><Relationship Id="rId14" Type="http://schemas.openxmlformats.org/officeDocument/2006/relationships/image" Target="../media/image8410.png"/><Relationship Id="rId35" Type="http://schemas.openxmlformats.org/officeDocument/2006/relationships/customXml" Target="../ink/ink317.xml"/><Relationship Id="rId56" Type="http://schemas.openxmlformats.org/officeDocument/2006/relationships/image" Target="../media/image1050.png"/><Relationship Id="rId77" Type="http://schemas.openxmlformats.org/officeDocument/2006/relationships/customXml" Target="../ink/ink338.xml"/><Relationship Id="rId100" Type="http://schemas.openxmlformats.org/officeDocument/2006/relationships/image" Target="../media/image1270.png"/><Relationship Id="rId8" Type="http://schemas.openxmlformats.org/officeDocument/2006/relationships/image" Target="../media/image8110.png"/><Relationship Id="rId98" Type="http://schemas.openxmlformats.org/officeDocument/2006/relationships/image" Target="../media/image1260.png"/><Relationship Id="rId121" Type="http://schemas.openxmlformats.org/officeDocument/2006/relationships/customXml" Target="../ink/ink360.xml"/><Relationship Id="rId142" Type="http://schemas.openxmlformats.org/officeDocument/2006/relationships/image" Target="../media/image1480.png"/><Relationship Id="rId163" Type="http://schemas.openxmlformats.org/officeDocument/2006/relationships/customXml" Target="../ink/ink381.xml"/><Relationship Id="rId184" Type="http://schemas.openxmlformats.org/officeDocument/2006/relationships/customXml" Target="../ink/ink392.xml"/><Relationship Id="rId219" Type="http://schemas.openxmlformats.org/officeDocument/2006/relationships/customXml" Target="../ink/ink409.xml"/><Relationship Id="rId230" Type="http://schemas.openxmlformats.org/officeDocument/2006/relationships/customXml" Target="../ink/ink414.xml"/><Relationship Id="rId251" Type="http://schemas.openxmlformats.org/officeDocument/2006/relationships/image" Target="../media/image2030.png"/><Relationship Id="rId25" Type="http://schemas.openxmlformats.org/officeDocument/2006/relationships/customXml" Target="../ink/ink312.xml"/><Relationship Id="rId46" Type="http://schemas.openxmlformats.org/officeDocument/2006/relationships/image" Target="../media/image1000.png"/><Relationship Id="rId67" Type="http://schemas.openxmlformats.org/officeDocument/2006/relationships/customXml" Target="../ink/ink333.xml"/><Relationship Id="rId88" Type="http://schemas.openxmlformats.org/officeDocument/2006/relationships/image" Target="../media/image1211.png"/><Relationship Id="rId111" Type="http://schemas.openxmlformats.org/officeDocument/2006/relationships/customXml" Target="../ink/ink355.xml"/><Relationship Id="rId132" Type="http://schemas.openxmlformats.org/officeDocument/2006/relationships/image" Target="../media/image1430.png"/><Relationship Id="rId153" Type="http://schemas.openxmlformats.org/officeDocument/2006/relationships/customXml" Target="../ink/ink376.xml"/><Relationship Id="rId174" Type="http://schemas.openxmlformats.org/officeDocument/2006/relationships/customXml" Target="../ink/ink387.xml"/><Relationship Id="rId195" Type="http://schemas.openxmlformats.org/officeDocument/2006/relationships/image" Target="../media/image1740.png"/><Relationship Id="rId209" Type="http://schemas.openxmlformats.org/officeDocument/2006/relationships/customXml" Target="../ink/ink404.xml"/><Relationship Id="rId220" Type="http://schemas.openxmlformats.org/officeDocument/2006/relationships/image" Target="../media/image1870.png"/><Relationship Id="rId241" Type="http://schemas.openxmlformats.org/officeDocument/2006/relationships/image" Target="../media/image1980.png"/><Relationship Id="rId15" Type="http://schemas.openxmlformats.org/officeDocument/2006/relationships/customXml" Target="../ink/ink307.xml"/><Relationship Id="rId36" Type="http://schemas.openxmlformats.org/officeDocument/2006/relationships/image" Target="../media/image9510.png"/><Relationship Id="rId57" Type="http://schemas.openxmlformats.org/officeDocument/2006/relationships/customXml" Target="../ink/ink328.xml"/><Relationship Id="rId262" Type="http://schemas.openxmlformats.org/officeDocument/2006/relationships/customXml" Target="../ink/ink430.xml"/><Relationship Id="rId78" Type="http://schemas.openxmlformats.org/officeDocument/2006/relationships/image" Target="../media/image1160.png"/><Relationship Id="rId99" Type="http://schemas.openxmlformats.org/officeDocument/2006/relationships/customXml" Target="../ink/ink349.xml"/><Relationship Id="rId101" Type="http://schemas.openxmlformats.org/officeDocument/2006/relationships/customXml" Target="../ink/ink350.xml"/><Relationship Id="rId122" Type="http://schemas.openxmlformats.org/officeDocument/2006/relationships/image" Target="../media/image1380.png"/><Relationship Id="rId143" Type="http://schemas.openxmlformats.org/officeDocument/2006/relationships/customXml" Target="../ink/ink371.xml"/><Relationship Id="rId164" Type="http://schemas.openxmlformats.org/officeDocument/2006/relationships/image" Target="../media/image1590.png"/><Relationship Id="rId185" Type="http://schemas.openxmlformats.org/officeDocument/2006/relationships/image" Target="../media/image1690.png"/><Relationship Id="rId9" Type="http://schemas.openxmlformats.org/officeDocument/2006/relationships/customXml" Target="../ink/ink304.xml"/><Relationship Id="rId210" Type="http://schemas.openxmlformats.org/officeDocument/2006/relationships/image" Target="../media/image1820.png"/><Relationship Id="rId26" Type="http://schemas.openxmlformats.org/officeDocument/2006/relationships/image" Target="../media/image9010.png"/><Relationship Id="rId231" Type="http://schemas.openxmlformats.org/officeDocument/2006/relationships/image" Target="../media/image1930.png"/><Relationship Id="rId252" Type="http://schemas.openxmlformats.org/officeDocument/2006/relationships/customXml" Target="../ink/ink425.xml"/><Relationship Id="rId47" Type="http://schemas.openxmlformats.org/officeDocument/2006/relationships/customXml" Target="../ink/ink323.xml"/><Relationship Id="rId68" Type="http://schemas.openxmlformats.org/officeDocument/2006/relationships/image" Target="../media/image1111.png"/><Relationship Id="rId89" Type="http://schemas.openxmlformats.org/officeDocument/2006/relationships/customXml" Target="../ink/ink344.xml"/><Relationship Id="rId112" Type="http://schemas.openxmlformats.org/officeDocument/2006/relationships/image" Target="../media/image1330.png"/><Relationship Id="rId133" Type="http://schemas.openxmlformats.org/officeDocument/2006/relationships/customXml" Target="../ink/ink366.xml"/><Relationship Id="rId154" Type="http://schemas.openxmlformats.org/officeDocument/2006/relationships/image" Target="../media/image1540.png"/><Relationship Id="rId175" Type="http://schemas.openxmlformats.org/officeDocument/2006/relationships/image" Target="../media/image1640.png"/><Relationship Id="rId196" Type="http://schemas.openxmlformats.org/officeDocument/2006/relationships/customXml" Target="../ink/ink398.xml"/><Relationship Id="rId200" Type="http://schemas.openxmlformats.org/officeDocument/2006/relationships/customXml" Target="../ink/ink400.xml"/><Relationship Id="rId16" Type="http://schemas.openxmlformats.org/officeDocument/2006/relationships/image" Target="../media/image8510.png"/><Relationship Id="rId221" Type="http://schemas.openxmlformats.org/officeDocument/2006/relationships/customXml" Target="../ink/ink410.xml"/><Relationship Id="rId242" Type="http://schemas.openxmlformats.org/officeDocument/2006/relationships/customXml" Target="../ink/ink420.xml"/><Relationship Id="rId263" Type="http://schemas.openxmlformats.org/officeDocument/2006/relationships/image" Target="../media/image245.png"/><Relationship Id="rId37" Type="http://schemas.openxmlformats.org/officeDocument/2006/relationships/customXml" Target="../ink/ink318.xml"/><Relationship Id="rId58" Type="http://schemas.openxmlformats.org/officeDocument/2006/relationships/image" Target="../media/image239.png"/><Relationship Id="rId79" Type="http://schemas.openxmlformats.org/officeDocument/2006/relationships/customXml" Target="../ink/ink339.xml"/><Relationship Id="rId102" Type="http://schemas.openxmlformats.org/officeDocument/2006/relationships/image" Target="../media/image1280.png"/><Relationship Id="rId123" Type="http://schemas.openxmlformats.org/officeDocument/2006/relationships/customXml" Target="../ink/ink361.xml"/><Relationship Id="rId144" Type="http://schemas.openxmlformats.org/officeDocument/2006/relationships/image" Target="../media/image1490.png"/><Relationship Id="rId90" Type="http://schemas.openxmlformats.org/officeDocument/2006/relationships/image" Target="../media/image1220.png"/><Relationship Id="rId165" Type="http://schemas.openxmlformats.org/officeDocument/2006/relationships/customXml" Target="../ink/ink382.xml"/><Relationship Id="rId186" Type="http://schemas.openxmlformats.org/officeDocument/2006/relationships/customXml" Target="../ink/ink393.xml"/><Relationship Id="rId211" Type="http://schemas.openxmlformats.org/officeDocument/2006/relationships/customXml" Target="../ink/ink405.xml"/><Relationship Id="rId232" Type="http://schemas.openxmlformats.org/officeDocument/2006/relationships/customXml" Target="../ink/ink415.xml"/><Relationship Id="rId253" Type="http://schemas.openxmlformats.org/officeDocument/2006/relationships/image" Target="../media/image2040.png"/><Relationship Id="rId27" Type="http://schemas.openxmlformats.org/officeDocument/2006/relationships/customXml" Target="../ink/ink313.xml"/><Relationship Id="rId48" Type="http://schemas.openxmlformats.org/officeDocument/2006/relationships/image" Target="../media/image1011.png"/><Relationship Id="rId69" Type="http://schemas.openxmlformats.org/officeDocument/2006/relationships/customXml" Target="../ink/ink334.xml"/><Relationship Id="rId113" Type="http://schemas.openxmlformats.org/officeDocument/2006/relationships/customXml" Target="../ink/ink356.xml"/><Relationship Id="rId134" Type="http://schemas.openxmlformats.org/officeDocument/2006/relationships/image" Target="../media/image1440.png"/><Relationship Id="rId80" Type="http://schemas.openxmlformats.org/officeDocument/2006/relationships/image" Target="../media/image1170.png"/><Relationship Id="rId155" Type="http://schemas.openxmlformats.org/officeDocument/2006/relationships/customXml" Target="../ink/ink377.xml"/><Relationship Id="rId176" Type="http://schemas.openxmlformats.org/officeDocument/2006/relationships/customXml" Target="../ink/ink388.xml"/><Relationship Id="rId197" Type="http://schemas.openxmlformats.org/officeDocument/2006/relationships/image" Target="../media/image1750.png"/><Relationship Id="rId201" Type="http://schemas.openxmlformats.org/officeDocument/2006/relationships/image" Target="../media/image1770.png"/><Relationship Id="rId222" Type="http://schemas.openxmlformats.org/officeDocument/2006/relationships/image" Target="../media/image1880.png"/><Relationship Id="rId243" Type="http://schemas.openxmlformats.org/officeDocument/2006/relationships/image" Target="../media/image1990.png"/><Relationship Id="rId17" Type="http://schemas.openxmlformats.org/officeDocument/2006/relationships/customXml" Target="../ink/ink308.xml"/><Relationship Id="rId38" Type="http://schemas.openxmlformats.org/officeDocument/2006/relationships/image" Target="../media/image967.png"/><Relationship Id="rId59" Type="http://schemas.openxmlformats.org/officeDocument/2006/relationships/customXml" Target="../ink/ink329.xml"/><Relationship Id="rId103" Type="http://schemas.openxmlformats.org/officeDocument/2006/relationships/customXml" Target="../ink/ink351.xml"/><Relationship Id="rId124" Type="http://schemas.openxmlformats.org/officeDocument/2006/relationships/image" Target="../media/image1390.png"/><Relationship Id="rId70" Type="http://schemas.openxmlformats.org/officeDocument/2006/relationships/image" Target="../media/image1120.png"/><Relationship Id="rId91" Type="http://schemas.openxmlformats.org/officeDocument/2006/relationships/customXml" Target="../ink/ink345.xml"/><Relationship Id="rId145" Type="http://schemas.openxmlformats.org/officeDocument/2006/relationships/customXml" Target="../ink/ink372.xml"/><Relationship Id="rId166" Type="http://schemas.openxmlformats.org/officeDocument/2006/relationships/image" Target="../media/image1600.png"/><Relationship Id="rId187" Type="http://schemas.openxmlformats.org/officeDocument/2006/relationships/image" Target="../media/image170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830.png"/><Relationship Id="rId233" Type="http://schemas.openxmlformats.org/officeDocument/2006/relationships/image" Target="../media/image1940.png"/><Relationship Id="rId254" Type="http://schemas.openxmlformats.org/officeDocument/2006/relationships/customXml" Target="../ink/ink426.xml"/><Relationship Id="rId28" Type="http://schemas.openxmlformats.org/officeDocument/2006/relationships/image" Target="../media/image9110.png"/><Relationship Id="rId49" Type="http://schemas.openxmlformats.org/officeDocument/2006/relationships/customXml" Target="../ink/ink324.xml"/><Relationship Id="rId114" Type="http://schemas.openxmlformats.org/officeDocument/2006/relationships/image" Target="../media/image1340.png"/><Relationship Id="rId60" Type="http://schemas.openxmlformats.org/officeDocument/2006/relationships/image" Target="../media/image240.png"/><Relationship Id="rId81" Type="http://schemas.openxmlformats.org/officeDocument/2006/relationships/customXml" Target="../ink/ink340.xml"/><Relationship Id="rId135" Type="http://schemas.openxmlformats.org/officeDocument/2006/relationships/customXml" Target="../ink/ink367.xml"/><Relationship Id="rId156" Type="http://schemas.openxmlformats.org/officeDocument/2006/relationships/image" Target="../media/image1550.png"/><Relationship Id="rId177" Type="http://schemas.openxmlformats.org/officeDocument/2006/relationships/image" Target="../media/image1650.png"/><Relationship Id="rId198" Type="http://schemas.openxmlformats.org/officeDocument/2006/relationships/customXml" Target="../ink/ink399.xml"/><Relationship Id="rId202" Type="http://schemas.openxmlformats.org/officeDocument/2006/relationships/customXml" Target="../ink/ink401.xml"/><Relationship Id="rId223" Type="http://schemas.openxmlformats.org/officeDocument/2006/relationships/customXml" Target="../ink/ink411.xml"/><Relationship Id="rId244" Type="http://schemas.openxmlformats.org/officeDocument/2006/relationships/customXml" Target="../ink/ink421.xml"/><Relationship Id="rId18" Type="http://schemas.openxmlformats.org/officeDocument/2006/relationships/image" Target="../media/image8610.png"/><Relationship Id="rId39" Type="http://schemas.openxmlformats.org/officeDocument/2006/relationships/customXml" Target="../ink/ink319.xml"/><Relationship Id="rId50" Type="http://schemas.openxmlformats.org/officeDocument/2006/relationships/image" Target="../media/image1020.png"/><Relationship Id="rId104" Type="http://schemas.openxmlformats.org/officeDocument/2006/relationships/image" Target="../media/image1290.png"/><Relationship Id="rId125" Type="http://schemas.openxmlformats.org/officeDocument/2006/relationships/customXml" Target="../ink/ink362.xml"/><Relationship Id="rId146" Type="http://schemas.openxmlformats.org/officeDocument/2006/relationships/image" Target="../media/image1500.png"/><Relationship Id="rId167" Type="http://schemas.openxmlformats.org/officeDocument/2006/relationships/customXml" Target="../ink/ink383.xml"/><Relationship Id="rId188" Type="http://schemas.openxmlformats.org/officeDocument/2006/relationships/customXml" Target="../ink/ink394.xml"/><Relationship Id="rId71" Type="http://schemas.openxmlformats.org/officeDocument/2006/relationships/customXml" Target="../ink/ink335.xml"/><Relationship Id="rId92" Type="http://schemas.openxmlformats.org/officeDocument/2006/relationships/image" Target="../media/image1230.png"/><Relationship Id="rId213" Type="http://schemas.openxmlformats.org/officeDocument/2006/relationships/customXml" Target="../ink/ink406.xml"/><Relationship Id="rId234" Type="http://schemas.openxmlformats.org/officeDocument/2006/relationships/customXml" Target="../ink/ink416.xml"/><Relationship Id="rId2" Type="http://schemas.openxmlformats.org/officeDocument/2006/relationships/image" Target="../media/image9.tmp"/><Relationship Id="rId29" Type="http://schemas.openxmlformats.org/officeDocument/2006/relationships/customXml" Target="../ink/ink314.xml"/><Relationship Id="rId255" Type="http://schemas.openxmlformats.org/officeDocument/2006/relationships/image" Target="../media/image2050.png"/><Relationship Id="rId40" Type="http://schemas.openxmlformats.org/officeDocument/2006/relationships/image" Target="../media/image974.png"/><Relationship Id="rId115" Type="http://schemas.openxmlformats.org/officeDocument/2006/relationships/customXml" Target="../ink/ink357.xml"/><Relationship Id="rId136" Type="http://schemas.openxmlformats.org/officeDocument/2006/relationships/image" Target="../media/image1450.png"/><Relationship Id="rId157" Type="http://schemas.openxmlformats.org/officeDocument/2006/relationships/customXml" Target="../ink/ink378.xml"/><Relationship Id="rId178" Type="http://schemas.openxmlformats.org/officeDocument/2006/relationships/customXml" Target="../ink/ink389.xml"/><Relationship Id="rId61" Type="http://schemas.openxmlformats.org/officeDocument/2006/relationships/customXml" Target="../ink/ink330.xml"/><Relationship Id="rId82" Type="http://schemas.openxmlformats.org/officeDocument/2006/relationships/image" Target="../media/image1180.png"/><Relationship Id="rId199" Type="http://schemas.openxmlformats.org/officeDocument/2006/relationships/image" Target="../media/image1760.png"/><Relationship Id="rId203" Type="http://schemas.openxmlformats.org/officeDocument/2006/relationships/image" Target="../media/image1780.png"/><Relationship Id="rId19" Type="http://schemas.openxmlformats.org/officeDocument/2006/relationships/customXml" Target="../ink/ink309.xml"/><Relationship Id="rId224" Type="http://schemas.openxmlformats.org/officeDocument/2006/relationships/image" Target="../media/image1890.png"/><Relationship Id="rId245" Type="http://schemas.openxmlformats.org/officeDocument/2006/relationships/image" Target="../media/image2000.png"/><Relationship Id="rId30" Type="http://schemas.openxmlformats.org/officeDocument/2006/relationships/image" Target="../media/image9210.png"/><Relationship Id="rId105" Type="http://schemas.openxmlformats.org/officeDocument/2006/relationships/customXml" Target="../ink/ink352.xml"/><Relationship Id="rId126" Type="http://schemas.openxmlformats.org/officeDocument/2006/relationships/image" Target="../media/image1400.png"/><Relationship Id="rId147" Type="http://schemas.openxmlformats.org/officeDocument/2006/relationships/customXml" Target="../ink/ink373.xml"/><Relationship Id="rId168" Type="http://schemas.openxmlformats.org/officeDocument/2006/relationships/image" Target="../media/image1611.png"/><Relationship Id="rId51" Type="http://schemas.openxmlformats.org/officeDocument/2006/relationships/customXml" Target="../ink/ink325.xml"/><Relationship Id="rId72" Type="http://schemas.openxmlformats.org/officeDocument/2006/relationships/image" Target="../media/image1130.png"/><Relationship Id="rId93" Type="http://schemas.openxmlformats.org/officeDocument/2006/relationships/customXml" Target="../ink/ink346.xml"/><Relationship Id="rId189" Type="http://schemas.openxmlformats.org/officeDocument/2006/relationships/image" Target="../media/image1711.png"/><Relationship Id="rId3" Type="http://schemas.openxmlformats.org/officeDocument/2006/relationships/customXml" Target="../ink/ink301.xml"/><Relationship Id="rId214" Type="http://schemas.openxmlformats.org/officeDocument/2006/relationships/image" Target="../media/image1840.png"/><Relationship Id="rId235" Type="http://schemas.openxmlformats.org/officeDocument/2006/relationships/image" Target="../media/image1950.png"/><Relationship Id="rId256" Type="http://schemas.openxmlformats.org/officeDocument/2006/relationships/customXml" Target="../ink/ink427.xml"/><Relationship Id="rId116" Type="http://schemas.openxmlformats.org/officeDocument/2006/relationships/image" Target="../media/image1350.png"/><Relationship Id="rId137" Type="http://schemas.openxmlformats.org/officeDocument/2006/relationships/customXml" Target="../ink/ink368.xml"/><Relationship Id="rId158" Type="http://schemas.openxmlformats.org/officeDocument/2006/relationships/image" Target="../media/image1560.png"/><Relationship Id="rId20" Type="http://schemas.openxmlformats.org/officeDocument/2006/relationships/image" Target="../media/image874.png"/><Relationship Id="rId41" Type="http://schemas.openxmlformats.org/officeDocument/2006/relationships/customXml" Target="../ink/ink320.xml"/><Relationship Id="rId62" Type="http://schemas.openxmlformats.org/officeDocument/2006/relationships/image" Target="../media/image241.png"/><Relationship Id="rId83" Type="http://schemas.openxmlformats.org/officeDocument/2006/relationships/customXml" Target="../ink/ink341.xml"/><Relationship Id="rId179" Type="http://schemas.openxmlformats.org/officeDocument/2006/relationships/image" Target="../media/image1660.png"/><Relationship Id="rId190" Type="http://schemas.openxmlformats.org/officeDocument/2006/relationships/customXml" Target="../ink/ink395.xml"/><Relationship Id="rId204" Type="http://schemas.openxmlformats.org/officeDocument/2006/relationships/customXml" Target="../ink/ink402.xml"/><Relationship Id="rId225" Type="http://schemas.openxmlformats.org/officeDocument/2006/relationships/image" Target="../media/image11.tmp"/><Relationship Id="rId246" Type="http://schemas.openxmlformats.org/officeDocument/2006/relationships/customXml" Target="../ink/ink422.xml"/><Relationship Id="rId106" Type="http://schemas.openxmlformats.org/officeDocument/2006/relationships/image" Target="../media/image1300.png"/><Relationship Id="rId127" Type="http://schemas.openxmlformats.org/officeDocument/2006/relationships/customXml" Target="../ink/ink363.xml"/><Relationship Id="rId10" Type="http://schemas.openxmlformats.org/officeDocument/2006/relationships/image" Target="../media/image8210.png"/><Relationship Id="rId31" Type="http://schemas.openxmlformats.org/officeDocument/2006/relationships/customXml" Target="../ink/ink315.xml"/><Relationship Id="rId52" Type="http://schemas.openxmlformats.org/officeDocument/2006/relationships/image" Target="../media/image1030.png"/><Relationship Id="rId73" Type="http://schemas.openxmlformats.org/officeDocument/2006/relationships/customXml" Target="../ink/ink336.xml"/><Relationship Id="rId94" Type="http://schemas.openxmlformats.org/officeDocument/2006/relationships/image" Target="../media/image1240.png"/><Relationship Id="rId148" Type="http://schemas.openxmlformats.org/officeDocument/2006/relationships/image" Target="../media/image1511.png"/><Relationship Id="rId169" Type="http://schemas.openxmlformats.org/officeDocument/2006/relationships/customXml" Target="../ink/ink384.xml"/><Relationship Id="rId4" Type="http://schemas.openxmlformats.org/officeDocument/2006/relationships/image" Target="../media/image7910.png"/><Relationship Id="rId180" Type="http://schemas.openxmlformats.org/officeDocument/2006/relationships/customXml" Target="../ink/ink390.xml"/><Relationship Id="rId215" Type="http://schemas.openxmlformats.org/officeDocument/2006/relationships/customXml" Target="../ink/ink407.xml"/><Relationship Id="rId236" Type="http://schemas.openxmlformats.org/officeDocument/2006/relationships/customXml" Target="../ink/ink417.xml"/><Relationship Id="rId257" Type="http://schemas.openxmlformats.org/officeDocument/2006/relationships/image" Target="../media/image2060.png"/><Relationship Id="rId42" Type="http://schemas.openxmlformats.org/officeDocument/2006/relationships/image" Target="../media/image985.png"/><Relationship Id="rId84" Type="http://schemas.openxmlformats.org/officeDocument/2006/relationships/image" Target="../media/image1190.png"/><Relationship Id="rId138" Type="http://schemas.openxmlformats.org/officeDocument/2006/relationships/image" Target="../media/image146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7.png"/><Relationship Id="rId21" Type="http://schemas.openxmlformats.org/officeDocument/2006/relationships/image" Target="../media/image2180.png"/><Relationship Id="rId42" Type="http://schemas.openxmlformats.org/officeDocument/2006/relationships/customXml" Target="../ink/ink451.xml"/><Relationship Id="rId63" Type="http://schemas.openxmlformats.org/officeDocument/2006/relationships/image" Target="../media/image2390.png"/><Relationship Id="rId84" Type="http://schemas.openxmlformats.org/officeDocument/2006/relationships/customXml" Target="../ink/ink471.xml"/><Relationship Id="rId138" Type="http://schemas.openxmlformats.org/officeDocument/2006/relationships/customXml" Target="../ink/ink498.xml"/><Relationship Id="rId159" Type="http://schemas.openxmlformats.org/officeDocument/2006/relationships/image" Target="../media/image288.png"/><Relationship Id="rId170" Type="http://schemas.openxmlformats.org/officeDocument/2006/relationships/customXml" Target="../ink/ink514.xml"/><Relationship Id="rId107" Type="http://schemas.openxmlformats.org/officeDocument/2006/relationships/image" Target="../media/image262.png"/><Relationship Id="rId11" Type="http://schemas.openxmlformats.org/officeDocument/2006/relationships/image" Target="../media/image2130.png"/><Relationship Id="rId32" Type="http://schemas.openxmlformats.org/officeDocument/2006/relationships/customXml" Target="../ink/ink446.xml"/><Relationship Id="rId53" Type="http://schemas.openxmlformats.org/officeDocument/2006/relationships/image" Target="../media/image234.png"/><Relationship Id="rId74" Type="http://schemas.openxmlformats.org/officeDocument/2006/relationships/customXml" Target="../ink/ink466.xml"/><Relationship Id="rId128" Type="http://schemas.openxmlformats.org/officeDocument/2006/relationships/customXml" Target="../ink/ink493.xml"/><Relationship Id="rId149" Type="http://schemas.openxmlformats.org/officeDocument/2006/relationships/image" Target="../media/image283.png"/><Relationship Id="rId5" Type="http://schemas.openxmlformats.org/officeDocument/2006/relationships/image" Target="../media/image2100.png"/><Relationship Id="rId95" Type="http://schemas.openxmlformats.org/officeDocument/2006/relationships/image" Target="../media/image256.png"/><Relationship Id="rId160" Type="http://schemas.openxmlformats.org/officeDocument/2006/relationships/customXml" Target="../ink/ink509.xml"/><Relationship Id="rId22" Type="http://schemas.openxmlformats.org/officeDocument/2006/relationships/customXml" Target="../ink/ink441.xml"/><Relationship Id="rId43" Type="http://schemas.openxmlformats.org/officeDocument/2006/relationships/image" Target="../media/image2290.png"/><Relationship Id="rId64" Type="http://schemas.openxmlformats.org/officeDocument/2006/relationships/customXml" Target="../ink/ink462.xml"/><Relationship Id="rId118" Type="http://schemas.openxmlformats.org/officeDocument/2006/relationships/customXml" Target="../ink/ink488.xml"/><Relationship Id="rId139" Type="http://schemas.openxmlformats.org/officeDocument/2006/relationships/image" Target="../media/image278.png"/><Relationship Id="rId85" Type="http://schemas.openxmlformats.org/officeDocument/2006/relationships/image" Target="../media/image251.png"/><Relationship Id="rId150" Type="http://schemas.openxmlformats.org/officeDocument/2006/relationships/customXml" Target="../ink/ink504.xml"/><Relationship Id="rId171" Type="http://schemas.openxmlformats.org/officeDocument/2006/relationships/image" Target="../media/image294.png"/><Relationship Id="rId12" Type="http://schemas.openxmlformats.org/officeDocument/2006/relationships/customXml" Target="../ink/ink436.xml"/><Relationship Id="rId33" Type="http://schemas.openxmlformats.org/officeDocument/2006/relationships/image" Target="../media/image2240.png"/><Relationship Id="rId108" Type="http://schemas.openxmlformats.org/officeDocument/2006/relationships/customXml" Target="../ink/ink483.xml"/><Relationship Id="rId129" Type="http://schemas.openxmlformats.org/officeDocument/2006/relationships/image" Target="../media/image273.png"/><Relationship Id="rId54" Type="http://schemas.openxmlformats.org/officeDocument/2006/relationships/customXml" Target="../ink/ink457.xml"/><Relationship Id="rId70" Type="http://schemas.openxmlformats.org/officeDocument/2006/relationships/customXml" Target="../ink/ink465.xml"/><Relationship Id="rId75" Type="http://schemas.openxmlformats.org/officeDocument/2006/relationships/image" Target="../media/image246.png"/><Relationship Id="rId91" Type="http://schemas.openxmlformats.org/officeDocument/2006/relationships/image" Target="../media/image254.png"/><Relationship Id="rId96" Type="http://schemas.openxmlformats.org/officeDocument/2006/relationships/customXml" Target="../ink/ink477.xml"/><Relationship Id="rId140" Type="http://schemas.openxmlformats.org/officeDocument/2006/relationships/customXml" Target="../ink/ink499.xml"/><Relationship Id="rId145" Type="http://schemas.openxmlformats.org/officeDocument/2006/relationships/image" Target="../media/image281.png"/><Relationship Id="rId161" Type="http://schemas.openxmlformats.org/officeDocument/2006/relationships/image" Target="../media/image289.png"/><Relationship Id="rId166" Type="http://schemas.openxmlformats.org/officeDocument/2006/relationships/customXml" Target="../ink/ink5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3.xml"/><Relationship Id="rId23" Type="http://schemas.openxmlformats.org/officeDocument/2006/relationships/image" Target="../media/image2190.png"/><Relationship Id="rId28" Type="http://schemas.openxmlformats.org/officeDocument/2006/relationships/customXml" Target="../ink/ink444.xml"/><Relationship Id="rId49" Type="http://schemas.openxmlformats.org/officeDocument/2006/relationships/image" Target="../media/image232.png"/><Relationship Id="rId114" Type="http://schemas.openxmlformats.org/officeDocument/2006/relationships/customXml" Target="../ink/ink486.xml"/><Relationship Id="rId119" Type="http://schemas.openxmlformats.org/officeDocument/2006/relationships/image" Target="../media/image268.png"/><Relationship Id="rId44" Type="http://schemas.openxmlformats.org/officeDocument/2006/relationships/customXml" Target="../ink/ink452.xml"/><Relationship Id="rId60" Type="http://schemas.openxmlformats.org/officeDocument/2006/relationships/customXml" Target="../ink/ink460.xml"/><Relationship Id="rId65" Type="http://schemas.openxmlformats.org/officeDocument/2006/relationships/image" Target="../media/image2400.png"/><Relationship Id="rId81" Type="http://schemas.openxmlformats.org/officeDocument/2006/relationships/image" Target="../media/image249.png"/><Relationship Id="rId86" Type="http://schemas.openxmlformats.org/officeDocument/2006/relationships/customXml" Target="../ink/ink472.xml"/><Relationship Id="rId130" Type="http://schemas.openxmlformats.org/officeDocument/2006/relationships/customXml" Target="../ink/ink494.xml"/><Relationship Id="rId135" Type="http://schemas.openxmlformats.org/officeDocument/2006/relationships/image" Target="../media/image276.png"/><Relationship Id="rId151" Type="http://schemas.openxmlformats.org/officeDocument/2006/relationships/image" Target="../media/image284.png"/><Relationship Id="rId156" Type="http://schemas.openxmlformats.org/officeDocument/2006/relationships/customXml" Target="../ink/ink507.xml"/><Relationship Id="rId172" Type="http://schemas.openxmlformats.org/officeDocument/2006/relationships/comments" Target="../comments/comment1.xml"/><Relationship Id="rId13" Type="http://schemas.openxmlformats.org/officeDocument/2006/relationships/image" Target="../media/image2140.png"/><Relationship Id="rId18" Type="http://schemas.openxmlformats.org/officeDocument/2006/relationships/customXml" Target="../ink/ink439.xml"/><Relationship Id="rId39" Type="http://schemas.openxmlformats.org/officeDocument/2006/relationships/image" Target="../media/image2270.png"/><Relationship Id="rId109" Type="http://schemas.openxmlformats.org/officeDocument/2006/relationships/image" Target="../media/image263.png"/><Relationship Id="rId34" Type="http://schemas.openxmlformats.org/officeDocument/2006/relationships/customXml" Target="../ink/ink447.xml"/><Relationship Id="rId50" Type="http://schemas.openxmlformats.org/officeDocument/2006/relationships/customXml" Target="../ink/ink455.xml"/><Relationship Id="rId55" Type="http://schemas.openxmlformats.org/officeDocument/2006/relationships/image" Target="../media/image235.png"/><Relationship Id="rId76" Type="http://schemas.openxmlformats.org/officeDocument/2006/relationships/customXml" Target="../ink/ink467.xml"/><Relationship Id="rId97" Type="http://schemas.openxmlformats.org/officeDocument/2006/relationships/image" Target="../media/image257.png"/><Relationship Id="rId104" Type="http://schemas.openxmlformats.org/officeDocument/2006/relationships/customXml" Target="../ink/ink481.xml"/><Relationship Id="rId120" Type="http://schemas.openxmlformats.org/officeDocument/2006/relationships/customXml" Target="../ink/ink489.xml"/><Relationship Id="rId125" Type="http://schemas.openxmlformats.org/officeDocument/2006/relationships/image" Target="../media/image271.png"/><Relationship Id="rId141" Type="http://schemas.openxmlformats.org/officeDocument/2006/relationships/image" Target="../media/image279.png"/><Relationship Id="rId146" Type="http://schemas.openxmlformats.org/officeDocument/2006/relationships/customXml" Target="../ink/ink502.xml"/><Relationship Id="rId167" Type="http://schemas.openxmlformats.org/officeDocument/2006/relationships/image" Target="../media/image292.png"/><Relationship Id="rId7" Type="http://schemas.openxmlformats.org/officeDocument/2006/relationships/image" Target="../media/image2111.png"/><Relationship Id="rId71" Type="http://schemas.openxmlformats.org/officeDocument/2006/relationships/image" Target="../media/image243.png"/><Relationship Id="rId92" Type="http://schemas.openxmlformats.org/officeDocument/2006/relationships/customXml" Target="../ink/ink475.xml"/><Relationship Id="rId162" Type="http://schemas.openxmlformats.org/officeDocument/2006/relationships/customXml" Target="../ink/ink510.xml"/><Relationship Id="rId2" Type="http://schemas.openxmlformats.org/officeDocument/2006/relationships/customXml" Target="../ink/ink431.xml"/><Relationship Id="rId29" Type="http://schemas.openxmlformats.org/officeDocument/2006/relationships/image" Target="../media/image2220.png"/><Relationship Id="rId24" Type="http://schemas.openxmlformats.org/officeDocument/2006/relationships/customXml" Target="../ink/ink442.xml"/><Relationship Id="rId40" Type="http://schemas.openxmlformats.org/officeDocument/2006/relationships/customXml" Target="../ink/ink450.xml"/><Relationship Id="rId45" Type="http://schemas.openxmlformats.org/officeDocument/2006/relationships/image" Target="../media/image2300.png"/><Relationship Id="rId66" Type="http://schemas.openxmlformats.org/officeDocument/2006/relationships/customXml" Target="../ink/ink463.xml"/><Relationship Id="rId87" Type="http://schemas.openxmlformats.org/officeDocument/2006/relationships/image" Target="../media/image252.png"/><Relationship Id="rId110" Type="http://schemas.openxmlformats.org/officeDocument/2006/relationships/customXml" Target="../ink/ink484.xml"/><Relationship Id="rId115" Type="http://schemas.openxmlformats.org/officeDocument/2006/relationships/image" Target="../media/image266.png"/><Relationship Id="rId131" Type="http://schemas.openxmlformats.org/officeDocument/2006/relationships/image" Target="../media/image274.png"/><Relationship Id="rId136" Type="http://schemas.openxmlformats.org/officeDocument/2006/relationships/customXml" Target="../ink/ink497.xml"/><Relationship Id="rId157" Type="http://schemas.openxmlformats.org/officeDocument/2006/relationships/image" Target="../media/image287.png"/><Relationship Id="rId61" Type="http://schemas.openxmlformats.org/officeDocument/2006/relationships/image" Target="../media/image238.png"/><Relationship Id="rId82" Type="http://schemas.openxmlformats.org/officeDocument/2006/relationships/customXml" Target="../ink/ink470.xml"/><Relationship Id="rId152" Type="http://schemas.openxmlformats.org/officeDocument/2006/relationships/customXml" Target="../ink/ink505.xml"/><Relationship Id="rId19" Type="http://schemas.openxmlformats.org/officeDocument/2006/relationships/image" Target="../media/image2170.png"/><Relationship Id="rId14" Type="http://schemas.openxmlformats.org/officeDocument/2006/relationships/customXml" Target="../ink/ink437.xml"/><Relationship Id="rId30" Type="http://schemas.openxmlformats.org/officeDocument/2006/relationships/customXml" Target="../ink/ink445.xml"/><Relationship Id="rId35" Type="http://schemas.openxmlformats.org/officeDocument/2006/relationships/image" Target="../media/image2250.png"/><Relationship Id="rId56" Type="http://schemas.openxmlformats.org/officeDocument/2006/relationships/customXml" Target="../ink/ink458.xml"/><Relationship Id="rId77" Type="http://schemas.openxmlformats.org/officeDocument/2006/relationships/image" Target="../media/image247.png"/><Relationship Id="rId100" Type="http://schemas.openxmlformats.org/officeDocument/2006/relationships/customXml" Target="../ink/ink479.xml"/><Relationship Id="rId105" Type="http://schemas.openxmlformats.org/officeDocument/2006/relationships/image" Target="../media/image261.png"/><Relationship Id="rId126" Type="http://schemas.openxmlformats.org/officeDocument/2006/relationships/customXml" Target="../ink/ink492.xml"/><Relationship Id="rId147" Type="http://schemas.openxmlformats.org/officeDocument/2006/relationships/image" Target="../media/image282.png"/><Relationship Id="rId168" Type="http://schemas.openxmlformats.org/officeDocument/2006/relationships/customXml" Target="../ink/ink513.xml"/><Relationship Id="rId8" Type="http://schemas.openxmlformats.org/officeDocument/2006/relationships/customXml" Target="../ink/ink434.xml"/><Relationship Id="rId51" Type="http://schemas.openxmlformats.org/officeDocument/2006/relationships/image" Target="../media/image233.png"/><Relationship Id="rId72" Type="http://schemas.openxmlformats.org/officeDocument/2006/relationships/image" Target="../media/image12.tmp"/><Relationship Id="rId93" Type="http://schemas.openxmlformats.org/officeDocument/2006/relationships/image" Target="../media/image255.png"/><Relationship Id="rId98" Type="http://schemas.openxmlformats.org/officeDocument/2006/relationships/customXml" Target="../ink/ink478.xml"/><Relationship Id="rId121" Type="http://schemas.openxmlformats.org/officeDocument/2006/relationships/image" Target="../media/image269.png"/><Relationship Id="rId142" Type="http://schemas.openxmlformats.org/officeDocument/2006/relationships/customXml" Target="../ink/ink500.xml"/><Relationship Id="rId163" Type="http://schemas.openxmlformats.org/officeDocument/2006/relationships/image" Target="../media/image290.png"/><Relationship Id="rId3" Type="http://schemas.openxmlformats.org/officeDocument/2006/relationships/image" Target="../media/image2090.png"/><Relationship Id="rId25" Type="http://schemas.openxmlformats.org/officeDocument/2006/relationships/image" Target="../media/image2200.png"/><Relationship Id="rId46" Type="http://schemas.openxmlformats.org/officeDocument/2006/relationships/customXml" Target="../ink/ink453.xml"/><Relationship Id="rId67" Type="http://schemas.openxmlformats.org/officeDocument/2006/relationships/image" Target="../media/image2411.png"/><Relationship Id="rId116" Type="http://schemas.openxmlformats.org/officeDocument/2006/relationships/customXml" Target="../ink/ink487.xml"/><Relationship Id="rId137" Type="http://schemas.openxmlformats.org/officeDocument/2006/relationships/image" Target="../media/image277.png"/><Relationship Id="rId158" Type="http://schemas.openxmlformats.org/officeDocument/2006/relationships/customXml" Target="../ink/ink508.xml"/><Relationship Id="rId20" Type="http://schemas.openxmlformats.org/officeDocument/2006/relationships/customXml" Target="../ink/ink440.xml"/><Relationship Id="rId41" Type="http://schemas.openxmlformats.org/officeDocument/2006/relationships/image" Target="../media/image2280.png"/><Relationship Id="rId62" Type="http://schemas.openxmlformats.org/officeDocument/2006/relationships/customXml" Target="../ink/ink461.xml"/><Relationship Id="rId83" Type="http://schemas.openxmlformats.org/officeDocument/2006/relationships/image" Target="../media/image250.png"/><Relationship Id="rId88" Type="http://schemas.openxmlformats.org/officeDocument/2006/relationships/customXml" Target="../ink/ink473.xml"/><Relationship Id="rId111" Type="http://schemas.openxmlformats.org/officeDocument/2006/relationships/image" Target="../media/image264.png"/><Relationship Id="rId132" Type="http://schemas.openxmlformats.org/officeDocument/2006/relationships/customXml" Target="../ink/ink495.xml"/><Relationship Id="rId153" Type="http://schemas.openxmlformats.org/officeDocument/2006/relationships/image" Target="../media/image285.png"/><Relationship Id="rId15" Type="http://schemas.openxmlformats.org/officeDocument/2006/relationships/image" Target="../media/image2150.png"/><Relationship Id="rId36" Type="http://schemas.openxmlformats.org/officeDocument/2006/relationships/customXml" Target="../ink/ink448.xml"/><Relationship Id="rId57" Type="http://schemas.openxmlformats.org/officeDocument/2006/relationships/image" Target="../media/image236.png"/><Relationship Id="rId106" Type="http://schemas.openxmlformats.org/officeDocument/2006/relationships/customXml" Target="../ink/ink482.xml"/><Relationship Id="rId127" Type="http://schemas.openxmlformats.org/officeDocument/2006/relationships/image" Target="../media/image272.png"/><Relationship Id="rId10" Type="http://schemas.openxmlformats.org/officeDocument/2006/relationships/customXml" Target="../ink/ink435.xml"/><Relationship Id="rId31" Type="http://schemas.openxmlformats.org/officeDocument/2006/relationships/image" Target="../media/image2230.png"/><Relationship Id="rId52" Type="http://schemas.openxmlformats.org/officeDocument/2006/relationships/customXml" Target="../ink/ink456.xml"/><Relationship Id="rId73" Type="http://schemas.openxmlformats.org/officeDocument/2006/relationships/image" Target="../media/image13.tmp"/><Relationship Id="rId78" Type="http://schemas.openxmlformats.org/officeDocument/2006/relationships/customXml" Target="../ink/ink468.xml"/><Relationship Id="rId94" Type="http://schemas.openxmlformats.org/officeDocument/2006/relationships/customXml" Target="../ink/ink476.xml"/><Relationship Id="rId99" Type="http://schemas.openxmlformats.org/officeDocument/2006/relationships/image" Target="../media/image258.png"/><Relationship Id="rId101" Type="http://schemas.openxmlformats.org/officeDocument/2006/relationships/image" Target="../media/image259.png"/><Relationship Id="rId122" Type="http://schemas.openxmlformats.org/officeDocument/2006/relationships/customXml" Target="../ink/ink490.xml"/><Relationship Id="rId143" Type="http://schemas.openxmlformats.org/officeDocument/2006/relationships/image" Target="../media/image280.png"/><Relationship Id="rId148" Type="http://schemas.openxmlformats.org/officeDocument/2006/relationships/customXml" Target="../ink/ink503.xml"/><Relationship Id="rId164" Type="http://schemas.openxmlformats.org/officeDocument/2006/relationships/customXml" Target="../ink/ink511.xml"/><Relationship Id="rId169" Type="http://schemas.openxmlformats.org/officeDocument/2006/relationships/image" Target="../media/image293.png"/><Relationship Id="rId4" Type="http://schemas.openxmlformats.org/officeDocument/2006/relationships/customXml" Target="../ink/ink432.xml"/><Relationship Id="rId9" Type="http://schemas.openxmlformats.org/officeDocument/2006/relationships/image" Target="../media/image2120.png"/><Relationship Id="rId26" Type="http://schemas.openxmlformats.org/officeDocument/2006/relationships/customXml" Target="../ink/ink443.xml"/><Relationship Id="rId47" Type="http://schemas.openxmlformats.org/officeDocument/2006/relationships/image" Target="../media/image2311.png"/><Relationship Id="rId68" Type="http://schemas.openxmlformats.org/officeDocument/2006/relationships/customXml" Target="../ink/ink464.xml"/><Relationship Id="rId89" Type="http://schemas.openxmlformats.org/officeDocument/2006/relationships/image" Target="../media/image253.png"/><Relationship Id="rId112" Type="http://schemas.openxmlformats.org/officeDocument/2006/relationships/customXml" Target="../ink/ink485.xml"/><Relationship Id="rId133" Type="http://schemas.openxmlformats.org/officeDocument/2006/relationships/image" Target="../media/image275.png"/><Relationship Id="rId154" Type="http://schemas.openxmlformats.org/officeDocument/2006/relationships/customXml" Target="../ink/ink506.xml"/><Relationship Id="rId16" Type="http://schemas.openxmlformats.org/officeDocument/2006/relationships/customXml" Target="../ink/ink438.xml"/><Relationship Id="rId37" Type="http://schemas.openxmlformats.org/officeDocument/2006/relationships/image" Target="../media/image2260.png"/><Relationship Id="rId58" Type="http://schemas.openxmlformats.org/officeDocument/2006/relationships/customXml" Target="../ink/ink459.xml"/><Relationship Id="rId79" Type="http://schemas.openxmlformats.org/officeDocument/2006/relationships/image" Target="../media/image248.png"/><Relationship Id="rId102" Type="http://schemas.openxmlformats.org/officeDocument/2006/relationships/customXml" Target="../ink/ink480.xml"/><Relationship Id="rId123" Type="http://schemas.openxmlformats.org/officeDocument/2006/relationships/image" Target="../media/image270.png"/><Relationship Id="rId144" Type="http://schemas.openxmlformats.org/officeDocument/2006/relationships/customXml" Target="../ink/ink501.xml"/><Relationship Id="rId90" Type="http://schemas.openxmlformats.org/officeDocument/2006/relationships/customXml" Target="../ink/ink474.xml"/><Relationship Id="rId165" Type="http://schemas.openxmlformats.org/officeDocument/2006/relationships/image" Target="../media/image291.png"/><Relationship Id="rId27" Type="http://schemas.openxmlformats.org/officeDocument/2006/relationships/image" Target="../media/image2211.png"/><Relationship Id="rId48" Type="http://schemas.openxmlformats.org/officeDocument/2006/relationships/customXml" Target="../ink/ink454.xml"/><Relationship Id="rId69" Type="http://schemas.openxmlformats.org/officeDocument/2006/relationships/image" Target="../media/image242.png"/><Relationship Id="rId113" Type="http://schemas.openxmlformats.org/officeDocument/2006/relationships/image" Target="../media/image265.png"/><Relationship Id="rId134" Type="http://schemas.openxmlformats.org/officeDocument/2006/relationships/customXml" Target="../ink/ink496.xml"/><Relationship Id="rId80" Type="http://schemas.openxmlformats.org/officeDocument/2006/relationships/customXml" Target="../ink/ink469.xml"/><Relationship Id="rId155" Type="http://schemas.openxmlformats.org/officeDocument/2006/relationships/image" Target="../media/image286.png"/><Relationship Id="rId17" Type="http://schemas.openxmlformats.org/officeDocument/2006/relationships/image" Target="../media/image2160.png"/><Relationship Id="rId38" Type="http://schemas.openxmlformats.org/officeDocument/2006/relationships/customXml" Target="../ink/ink449.xml"/><Relationship Id="rId59" Type="http://schemas.openxmlformats.org/officeDocument/2006/relationships/image" Target="../media/image237.png"/><Relationship Id="rId103" Type="http://schemas.openxmlformats.org/officeDocument/2006/relationships/image" Target="../media/image260.png"/><Relationship Id="rId124" Type="http://schemas.openxmlformats.org/officeDocument/2006/relationships/customXml" Target="../ink/ink49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3.png"/><Relationship Id="rId21" Type="http://schemas.openxmlformats.org/officeDocument/2006/relationships/image" Target="../media/image305.png"/><Relationship Id="rId63" Type="http://schemas.openxmlformats.org/officeDocument/2006/relationships/image" Target="../media/image326.png"/><Relationship Id="rId159" Type="http://schemas.openxmlformats.org/officeDocument/2006/relationships/image" Target="../media/image373.png"/><Relationship Id="rId170" Type="http://schemas.openxmlformats.org/officeDocument/2006/relationships/customXml" Target="../ink/ink598.xml"/><Relationship Id="rId226" Type="http://schemas.openxmlformats.org/officeDocument/2006/relationships/image" Target="../media/image405.png"/><Relationship Id="rId268" Type="http://schemas.openxmlformats.org/officeDocument/2006/relationships/customXml" Target="../ink/ink647.xml"/><Relationship Id="rId11" Type="http://schemas.openxmlformats.org/officeDocument/2006/relationships/customXml" Target="../ink/ink519.xml"/><Relationship Id="rId32" Type="http://schemas.openxmlformats.org/officeDocument/2006/relationships/customXml" Target="../ink/ink529.xml"/><Relationship Id="rId53" Type="http://schemas.openxmlformats.org/officeDocument/2006/relationships/image" Target="../media/image321.png"/><Relationship Id="rId74" Type="http://schemas.openxmlformats.org/officeDocument/2006/relationships/customXml" Target="../ink/ink550.xml"/><Relationship Id="rId128" Type="http://schemas.openxmlformats.org/officeDocument/2006/relationships/customXml" Target="../ink/ink577.xml"/><Relationship Id="rId149" Type="http://schemas.openxmlformats.org/officeDocument/2006/relationships/image" Target="../media/image368.png"/><Relationship Id="rId5" Type="http://schemas.openxmlformats.org/officeDocument/2006/relationships/customXml" Target="../ink/ink516.xml"/><Relationship Id="rId95" Type="http://schemas.openxmlformats.org/officeDocument/2006/relationships/image" Target="../media/image342.png"/><Relationship Id="rId160" Type="http://schemas.openxmlformats.org/officeDocument/2006/relationships/customXml" Target="../ink/ink593.xml"/><Relationship Id="rId181" Type="http://schemas.openxmlformats.org/officeDocument/2006/relationships/image" Target="../media/image384.png"/><Relationship Id="rId216" Type="http://schemas.openxmlformats.org/officeDocument/2006/relationships/customXml" Target="../ink/ink621.xml"/><Relationship Id="rId237" Type="http://schemas.openxmlformats.org/officeDocument/2006/relationships/image" Target="../media/image411.png"/><Relationship Id="rId258" Type="http://schemas.openxmlformats.org/officeDocument/2006/relationships/customXml" Target="../ink/ink642.xml"/><Relationship Id="rId22" Type="http://schemas.openxmlformats.org/officeDocument/2006/relationships/customXml" Target="../ink/ink524.xml"/><Relationship Id="rId43" Type="http://schemas.openxmlformats.org/officeDocument/2006/relationships/image" Target="../media/image316.png"/><Relationship Id="rId64" Type="http://schemas.openxmlformats.org/officeDocument/2006/relationships/customXml" Target="../ink/ink545.xml"/><Relationship Id="rId118" Type="http://schemas.openxmlformats.org/officeDocument/2006/relationships/customXml" Target="../ink/ink572.xml"/><Relationship Id="rId139" Type="http://schemas.openxmlformats.org/officeDocument/2006/relationships/image" Target="../media/image363.png"/><Relationship Id="rId85" Type="http://schemas.openxmlformats.org/officeDocument/2006/relationships/image" Target="../media/image337.png"/><Relationship Id="rId150" Type="http://schemas.openxmlformats.org/officeDocument/2006/relationships/customXml" Target="../ink/ink588.xml"/><Relationship Id="rId171" Type="http://schemas.openxmlformats.org/officeDocument/2006/relationships/image" Target="../media/image379.png"/><Relationship Id="rId192" Type="http://schemas.openxmlformats.org/officeDocument/2006/relationships/customXml" Target="../ink/ink609.xml"/><Relationship Id="rId206" Type="http://schemas.openxmlformats.org/officeDocument/2006/relationships/customXml" Target="../ink/ink616.xml"/><Relationship Id="rId227" Type="http://schemas.openxmlformats.org/officeDocument/2006/relationships/customXml" Target="../ink/ink627.xml"/><Relationship Id="rId248" Type="http://schemas.openxmlformats.org/officeDocument/2006/relationships/customXml" Target="../ink/ink637.xml"/><Relationship Id="rId269" Type="http://schemas.openxmlformats.org/officeDocument/2006/relationships/image" Target="../media/image427.png"/><Relationship Id="rId12" Type="http://schemas.openxmlformats.org/officeDocument/2006/relationships/image" Target="../media/image300.png"/><Relationship Id="rId33" Type="http://schemas.openxmlformats.org/officeDocument/2006/relationships/image" Target="../media/image311.png"/><Relationship Id="rId108" Type="http://schemas.openxmlformats.org/officeDocument/2006/relationships/customXml" Target="../ink/ink567.xml"/><Relationship Id="rId129" Type="http://schemas.openxmlformats.org/officeDocument/2006/relationships/image" Target="../media/image359.png"/><Relationship Id="rId54" Type="http://schemas.openxmlformats.org/officeDocument/2006/relationships/customXml" Target="../ink/ink540.xml"/><Relationship Id="rId75" Type="http://schemas.openxmlformats.org/officeDocument/2006/relationships/image" Target="../media/image332.png"/><Relationship Id="rId96" Type="http://schemas.openxmlformats.org/officeDocument/2006/relationships/customXml" Target="../ink/ink561.xml"/><Relationship Id="rId140" Type="http://schemas.openxmlformats.org/officeDocument/2006/relationships/customXml" Target="../ink/ink583.xml"/><Relationship Id="rId161" Type="http://schemas.openxmlformats.org/officeDocument/2006/relationships/image" Target="../media/image374.png"/><Relationship Id="rId182" Type="http://schemas.openxmlformats.org/officeDocument/2006/relationships/customXml" Target="../ink/ink604.xml"/><Relationship Id="rId217" Type="http://schemas.openxmlformats.org/officeDocument/2006/relationships/image" Target="../media/image401.png"/><Relationship Id="rId6" Type="http://schemas.openxmlformats.org/officeDocument/2006/relationships/image" Target="../media/image297.png"/><Relationship Id="rId238" Type="http://schemas.openxmlformats.org/officeDocument/2006/relationships/customXml" Target="../ink/ink632.xml"/><Relationship Id="rId259" Type="http://schemas.openxmlformats.org/officeDocument/2006/relationships/image" Target="../media/image422.png"/><Relationship Id="rId23" Type="http://schemas.openxmlformats.org/officeDocument/2006/relationships/image" Target="../media/image306.png"/><Relationship Id="rId119" Type="http://schemas.openxmlformats.org/officeDocument/2006/relationships/image" Target="../media/image354.png"/><Relationship Id="rId270" Type="http://schemas.openxmlformats.org/officeDocument/2006/relationships/customXml" Target="../ink/ink648.xml"/><Relationship Id="rId44" Type="http://schemas.openxmlformats.org/officeDocument/2006/relationships/customXml" Target="../ink/ink535.xml"/><Relationship Id="rId65" Type="http://schemas.openxmlformats.org/officeDocument/2006/relationships/image" Target="../media/image327.png"/><Relationship Id="rId86" Type="http://schemas.openxmlformats.org/officeDocument/2006/relationships/customXml" Target="../ink/ink556.xml"/><Relationship Id="rId130" Type="http://schemas.openxmlformats.org/officeDocument/2006/relationships/customXml" Target="../ink/ink578.xml"/><Relationship Id="rId151" Type="http://schemas.openxmlformats.org/officeDocument/2006/relationships/image" Target="../media/image369.png"/><Relationship Id="rId172" Type="http://schemas.openxmlformats.org/officeDocument/2006/relationships/customXml" Target="../ink/ink599.xml"/><Relationship Id="rId193" Type="http://schemas.openxmlformats.org/officeDocument/2006/relationships/image" Target="../media/image390.png"/><Relationship Id="rId207" Type="http://schemas.openxmlformats.org/officeDocument/2006/relationships/image" Target="../media/image396.png"/><Relationship Id="rId228" Type="http://schemas.openxmlformats.org/officeDocument/2006/relationships/image" Target="../media/image406.png"/><Relationship Id="rId249" Type="http://schemas.openxmlformats.org/officeDocument/2006/relationships/image" Target="../media/image417.png"/><Relationship Id="rId13" Type="http://schemas.openxmlformats.org/officeDocument/2006/relationships/customXml" Target="../ink/ink520.xml"/><Relationship Id="rId109" Type="http://schemas.openxmlformats.org/officeDocument/2006/relationships/image" Target="../media/image349.png"/><Relationship Id="rId260" Type="http://schemas.openxmlformats.org/officeDocument/2006/relationships/customXml" Target="../ink/ink643.xml"/><Relationship Id="rId34" Type="http://schemas.openxmlformats.org/officeDocument/2006/relationships/customXml" Target="../ink/ink530.xml"/><Relationship Id="rId55" Type="http://schemas.openxmlformats.org/officeDocument/2006/relationships/image" Target="../media/image322.png"/><Relationship Id="rId76" Type="http://schemas.openxmlformats.org/officeDocument/2006/relationships/customXml" Target="../ink/ink551.xml"/><Relationship Id="rId97" Type="http://schemas.openxmlformats.org/officeDocument/2006/relationships/image" Target="../media/image343.png"/><Relationship Id="rId120" Type="http://schemas.openxmlformats.org/officeDocument/2006/relationships/customXml" Target="../ink/ink573.xml"/><Relationship Id="rId141" Type="http://schemas.openxmlformats.org/officeDocument/2006/relationships/image" Target="../media/image364.png"/><Relationship Id="rId7" Type="http://schemas.openxmlformats.org/officeDocument/2006/relationships/customXml" Target="../ink/ink517.xml"/><Relationship Id="rId162" Type="http://schemas.openxmlformats.org/officeDocument/2006/relationships/customXml" Target="../ink/ink594.xml"/><Relationship Id="rId183" Type="http://schemas.openxmlformats.org/officeDocument/2006/relationships/image" Target="../media/image385.png"/><Relationship Id="rId218" Type="http://schemas.openxmlformats.org/officeDocument/2006/relationships/customXml" Target="../ink/ink622.xml"/><Relationship Id="rId239" Type="http://schemas.openxmlformats.org/officeDocument/2006/relationships/image" Target="../media/image412.png"/><Relationship Id="rId250" Type="http://schemas.openxmlformats.org/officeDocument/2006/relationships/customXml" Target="../ink/ink638.xml"/><Relationship Id="rId271" Type="http://schemas.openxmlformats.org/officeDocument/2006/relationships/image" Target="../media/image428.png"/><Relationship Id="rId24" Type="http://schemas.openxmlformats.org/officeDocument/2006/relationships/customXml" Target="../ink/ink525.xml"/><Relationship Id="rId45" Type="http://schemas.openxmlformats.org/officeDocument/2006/relationships/image" Target="../media/image317.png"/><Relationship Id="rId66" Type="http://schemas.openxmlformats.org/officeDocument/2006/relationships/customXml" Target="../ink/ink546.xml"/><Relationship Id="rId87" Type="http://schemas.openxmlformats.org/officeDocument/2006/relationships/image" Target="../media/image338.png"/><Relationship Id="rId110" Type="http://schemas.openxmlformats.org/officeDocument/2006/relationships/customXml" Target="../ink/ink568.xml"/><Relationship Id="rId131" Type="http://schemas.openxmlformats.org/officeDocument/2006/relationships/image" Target="../media/image360.png"/><Relationship Id="rId152" Type="http://schemas.openxmlformats.org/officeDocument/2006/relationships/customXml" Target="../ink/ink589.xml"/><Relationship Id="rId173" Type="http://schemas.openxmlformats.org/officeDocument/2006/relationships/image" Target="../media/image380.png"/><Relationship Id="rId194" Type="http://schemas.openxmlformats.org/officeDocument/2006/relationships/customXml" Target="../ink/ink610.xml"/><Relationship Id="rId208" Type="http://schemas.openxmlformats.org/officeDocument/2006/relationships/customXml" Target="../ink/ink617.xml"/><Relationship Id="rId229" Type="http://schemas.openxmlformats.org/officeDocument/2006/relationships/image" Target="../media/image16.tmp"/><Relationship Id="rId240" Type="http://schemas.openxmlformats.org/officeDocument/2006/relationships/customXml" Target="../ink/ink633.xml"/><Relationship Id="rId261" Type="http://schemas.openxmlformats.org/officeDocument/2006/relationships/image" Target="../media/image423.png"/><Relationship Id="rId14" Type="http://schemas.openxmlformats.org/officeDocument/2006/relationships/image" Target="../media/image301.png"/><Relationship Id="rId35" Type="http://schemas.openxmlformats.org/officeDocument/2006/relationships/image" Target="../media/image312.png"/><Relationship Id="rId56" Type="http://schemas.openxmlformats.org/officeDocument/2006/relationships/customXml" Target="../ink/ink541.xml"/><Relationship Id="rId77" Type="http://schemas.openxmlformats.org/officeDocument/2006/relationships/image" Target="../media/image333.png"/><Relationship Id="rId100" Type="http://schemas.openxmlformats.org/officeDocument/2006/relationships/customXml" Target="../ink/ink563.xml"/><Relationship Id="rId8" Type="http://schemas.openxmlformats.org/officeDocument/2006/relationships/image" Target="../media/image298.png"/><Relationship Id="rId98" Type="http://schemas.openxmlformats.org/officeDocument/2006/relationships/customXml" Target="../ink/ink562.xml"/><Relationship Id="rId121" Type="http://schemas.openxmlformats.org/officeDocument/2006/relationships/image" Target="../media/image355.png"/><Relationship Id="rId142" Type="http://schemas.openxmlformats.org/officeDocument/2006/relationships/customXml" Target="../ink/ink584.xml"/><Relationship Id="rId163" Type="http://schemas.openxmlformats.org/officeDocument/2006/relationships/image" Target="../media/image375.png"/><Relationship Id="rId184" Type="http://schemas.openxmlformats.org/officeDocument/2006/relationships/customXml" Target="../ink/ink605.xml"/><Relationship Id="rId219" Type="http://schemas.openxmlformats.org/officeDocument/2006/relationships/image" Target="../media/image402.png"/><Relationship Id="rId230" Type="http://schemas.openxmlformats.org/officeDocument/2006/relationships/customXml" Target="../ink/ink628.xml"/><Relationship Id="rId251" Type="http://schemas.openxmlformats.org/officeDocument/2006/relationships/image" Target="../media/image418.png"/><Relationship Id="rId25" Type="http://schemas.openxmlformats.org/officeDocument/2006/relationships/image" Target="../media/image307.png"/><Relationship Id="rId46" Type="http://schemas.openxmlformats.org/officeDocument/2006/relationships/customXml" Target="../ink/ink536.xml"/><Relationship Id="rId67" Type="http://schemas.openxmlformats.org/officeDocument/2006/relationships/image" Target="../media/image328.png"/><Relationship Id="rId88" Type="http://schemas.openxmlformats.org/officeDocument/2006/relationships/customXml" Target="../ink/ink557.xml"/><Relationship Id="rId111" Type="http://schemas.openxmlformats.org/officeDocument/2006/relationships/image" Target="../media/image350.png"/><Relationship Id="rId132" Type="http://schemas.openxmlformats.org/officeDocument/2006/relationships/customXml" Target="../ink/ink579.xml"/><Relationship Id="rId153" Type="http://schemas.openxmlformats.org/officeDocument/2006/relationships/image" Target="../media/image370.png"/><Relationship Id="rId174" Type="http://schemas.openxmlformats.org/officeDocument/2006/relationships/customXml" Target="../ink/ink600.xml"/><Relationship Id="rId195" Type="http://schemas.openxmlformats.org/officeDocument/2006/relationships/image" Target="../media/image391.png"/><Relationship Id="rId209" Type="http://schemas.openxmlformats.org/officeDocument/2006/relationships/image" Target="../media/image397.png"/><Relationship Id="rId220" Type="http://schemas.openxmlformats.org/officeDocument/2006/relationships/customXml" Target="../ink/ink623.xml"/><Relationship Id="rId241" Type="http://schemas.openxmlformats.org/officeDocument/2006/relationships/image" Target="../media/image413.png"/><Relationship Id="rId15" Type="http://schemas.openxmlformats.org/officeDocument/2006/relationships/customXml" Target="../ink/ink521.xml"/><Relationship Id="rId36" Type="http://schemas.openxmlformats.org/officeDocument/2006/relationships/customXml" Target="../ink/ink531.xml"/><Relationship Id="rId57" Type="http://schemas.openxmlformats.org/officeDocument/2006/relationships/image" Target="../media/image323.png"/><Relationship Id="rId262" Type="http://schemas.openxmlformats.org/officeDocument/2006/relationships/customXml" Target="../ink/ink644.xml"/><Relationship Id="rId78" Type="http://schemas.openxmlformats.org/officeDocument/2006/relationships/customXml" Target="../ink/ink552.xml"/><Relationship Id="rId99" Type="http://schemas.openxmlformats.org/officeDocument/2006/relationships/image" Target="../media/image344.png"/><Relationship Id="rId101" Type="http://schemas.openxmlformats.org/officeDocument/2006/relationships/image" Target="../media/image345.png"/><Relationship Id="rId122" Type="http://schemas.openxmlformats.org/officeDocument/2006/relationships/customXml" Target="../ink/ink574.xml"/><Relationship Id="rId143" Type="http://schemas.openxmlformats.org/officeDocument/2006/relationships/image" Target="../media/image365.png"/><Relationship Id="rId164" Type="http://schemas.openxmlformats.org/officeDocument/2006/relationships/customXml" Target="../ink/ink595.xml"/><Relationship Id="rId185" Type="http://schemas.openxmlformats.org/officeDocument/2006/relationships/image" Target="../media/image386.png"/><Relationship Id="rId9" Type="http://schemas.openxmlformats.org/officeDocument/2006/relationships/customXml" Target="../ink/ink518.xml"/><Relationship Id="rId210" Type="http://schemas.openxmlformats.org/officeDocument/2006/relationships/customXml" Target="../ink/ink618.xml"/><Relationship Id="rId26" Type="http://schemas.openxmlformats.org/officeDocument/2006/relationships/customXml" Target="../ink/ink526.xml"/><Relationship Id="rId231" Type="http://schemas.openxmlformats.org/officeDocument/2006/relationships/image" Target="../media/image408.png"/><Relationship Id="rId252" Type="http://schemas.openxmlformats.org/officeDocument/2006/relationships/customXml" Target="../ink/ink639.xml"/><Relationship Id="rId47" Type="http://schemas.openxmlformats.org/officeDocument/2006/relationships/image" Target="../media/image318.png"/><Relationship Id="rId68" Type="http://schemas.openxmlformats.org/officeDocument/2006/relationships/customXml" Target="../ink/ink547.xml"/><Relationship Id="rId89" Type="http://schemas.openxmlformats.org/officeDocument/2006/relationships/image" Target="../media/image339.png"/><Relationship Id="rId112" Type="http://schemas.openxmlformats.org/officeDocument/2006/relationships/customXml" Target="../ink/ink569.xml"/><Relationship Id="rId133" Type="http://schemas.openxmlformats.org/officeDocument/2006/relationships/image" Target="../media/image361.png"/><Relationship Id="rId154" Type="http://schemas.openxmlformats.org/officeDocument/2006/relationships/customXml" Target="../ink/ink590.xml"/><Relationship Id="rId175" Type="http://schemas.openxmlformats.org/officeDocument/2006/relationships/image" Target="../media/image381.png"/><Relationship Id="rId196" Type="http://schemas.openxmlformats.org/officeDocument/2006/relationships/customXml" Target="../ink/ink611.xml"/><Relationship Id="rId200" Type="http://schemas.openxmlformats.org/officeDocument/2006/relationships/customXml" Target="../ink/ink613.xml"/><Relationship Id="rId16" Type="http://schemas.openxmlformats.org/officeDocument/2006/relationships/image" Target="../media/image302.png"/><Relationship Id="rId221" Type="http://schemas.openxmlformats.org/officeDocument/2006/relationships/image" Target="../media/image403.png"/><Relationship Id="rId242" Type="http://schemas.openxmlformats.org/officeDocument/2006/relationships/customXml" Target="../ink/ink634.xml"/><Relationship Id="rId263" Type="http://schemas.openxmlformats.org/officeDocument/2006/relationships/image" Target="../media/image424.png"/><Relationship Id="rId37" Type="http://schemas.openxmlformats.org/officeDocument/2006/relationships/image" Target="../media/image313.png"/><Relationship Id="rId58" Type="http://schemas.openxmlformats.org/officeDocument/2006/relationships/customXml" Target="../ink/ink542.xml"/><Relationship Id="rId79" Type="http://schemas.openxmlformats.org/officeDocument/2006/relationships/image" Target="../media/image334.png"/><Relationship Id="rId102" Type="http://schemas.openxmlformats.org/officeDocument/2006/relationships/customXml" Target="../ink/ink564.xml"/><Relationship Id="rId123" Type="http://schemas.openxmlformats.org/officeDocument/2006/relationships/image" Target="../media/image356.png"/><Relationship Id="rId144" Type="http://schemas.openxmlformats.org/officeDocument/2006/relationships/customXml" Target="../ink/ink585.xml"/><Relationship Id="rId90" Type="http://schemas.openxmlformats.org/officeDocument/2006/relationships/customXml" Target="../ink/ink558.xml"/><Relationship Id="rId165" Type="http://schemas.openxmlformats.org/officeDocument/2006/relationships/image" Target="../media/image376.png"/><Relationship Id="rId186" Type="http://schemas.openxmlformats.org/officeDocument/2006/relationships/customXml" Target="../ink/ink606.xml"/><Relationship Id="rId211" Type="http://schemas.openxmlformats.org/officeDocument/2006/relationships/image" Target="../media/image398.png"/><Relationship Id="rId232" Type="http://schemas.openxmlformats.org/officeDocument/2006/relationships/customXml" Target="../ink/ink629.xml"/><Relationship Id="rId253" Type="http://schemas.openxmlformats.org/officeDocument/2006/relationships/image" Target="../media/image419.png"/><Relationship Id="rId27" Type="http://schemas.openxmlformats.org/officeDocument/2006/relationships/image" Target="../media/image308.png"/><Relationship Id="rId48" Type="http://schemas.openxmlformats.org/officeDocument/2006/relationships/customXml" Target="../ink/ink537.xml"/><Relationship Id="rId69" Type="http://schemas.openxmlformats.org/officeDocument/2006/relationships/image" Target="../media/image329.png"/><Relationship Id="rId113" Type="http://schemas.openxmlformats.org/officeDocument/2006/relationships/image" Target="../media/image351.png"/><Relationship Id="rId134" Type="http://schemas.openxmlformats.org/officeDocument/2006/relationships/customXml" Target="../ink/ink580.xml"/><Relationship Id="rId80" Type="http://schemas.openxmlformats.org/officeDocument/2006/relationships/customXml" Target="../ink/ink553.xml"/><Relationship Id="rId155" Type="http://schemas.openxmlformats.org/officeDocument/2006/relationships/image" Target="../media/image371.png"/><Relationship Id="rId176" Type="http://schemas.openxmlformats.org/officeDocument/2006/relationships/customXml" Target="../ink/ink601.xml"/><Relationship Id="rId197" Type="http://schemas.openxmlformats.org/officeDocument/2006/relationships/image" Target="../media/image392.png"/><Relationship Id="rId201" Type="http://schemas.openxmlformats.org/officeDocument/2006/relationships/image" Target="../media/image394.png"/><Relationship Id="rId222" Type="http://schemas.openxmlformats.org/officeDocument/2006/relationships/customXml" Target="../ink/ink624.xml"/><Relationship Id="rId243" Type="http://schemas.openxmlformats.org/officeDocument/2006/relationships/image" Target="../media/image414.png"/><Relationship Id="rId264" Type="http://schemas.openxmlformats.org/officeDocument/2006/relationships/customXml" Target="../ink/ink645.xml"/><Relationship Id="rId17" Type="http://schemas.openxmlformats.org/officeDocument/2006/relationships/customXml" Target="../ink/ink522.xml"/><Relationship Id="rId38" Type="http://schemas.openxmlformats.org/officeDocument/2006/relationships/customXml" Target="../ink/ink532.xml"/><Relationship Id="rId59" Type="http://schemas.openxmlformats.org/officeDocument/2006/relationships/image" Target="../media/image324.png"/><Relationship Id="rId103" Type="http://schemas.openxmlformats.org/officeDocument/2006/relationships/image" Target="../media/image346.png"/><Relationship Id="rId124" Type="http://schemas.openxmlformats.org/officeDocument/2006/relationships/customXml" Target="../ink/ink575.xml"/><Relationship Id="rId70" Type="http://schemas.openxmlformats.org/officeDocument/2006/relationships/customXml" Target="../ink/ink548.xml"/><Relationship Id="rId91" Type="http://schemas.openxmlformats.org/officeDocument/2006/relationships/image" Target="../media/image340.png"/><Relationship Id="rId145" Type="http://schemas.openxmlformats.org/officeDocument/2006/relationships/image" Target="../media/image366.png"/><Relationship Id="rId166" Type="http://schemas.openxmlformats.org/officeDocument/2006/relationships/customXml" Target="../ink/ink596.xml"/><Relationship Id="rId187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19.xml"/><Relationship Id="rId233" Type="http://schemas.openxmlformats.org/officeDocument/2006/relationships/image" Target="../media/image409.png"/><Relationship Id="rId254" Type="http://schemas.openxmlformats.org/officeDocument/2006/relationships/customXml" Target="../ink/ink640.xml"/><Relationship Id="rId28" Type="http://schemas.openxmlformats.org/officeDocument/2006/relationships/customXml" Target="../ink/ink527.xml"/><Relationship Id="rId49" Type="http://schemas.openxmlformats.org/officeDocument/2006/relationships/image" Target="../media/image319.png"/><Relationship Id="rId114" Type="http://schemas.openxmlformats.org/officeDocument/2006/relationships/customXml" Target="../ink/ink570.xml"/><Relationship Id="rId60" Type="http://schemas.openxmlformats.org/officeDocument/2006/relationships/customXml" Target="../ink/ink543.xml"/><Relationship Id="rId81" Type="http://schemas.openxmlformats.org/officeDocument/2006/relationships/image" Target="../media/image335.png"/><Relationship Id="rId135" Type="http://schemas.openxmlformats.org/officeDocument/2006/relationships/image" Target="../media/image1011.png"/><Relationship Id="rId156" Type="http://schemas.openxmlformats.org/officeDocument/2006/relationships/customXml" Target="../ink/ink591.xml"/><Relationship Id="rId177" Type="http://schemas.openxmlformats.org/officeDocument/2006/relationships/image" Target="../media/image382.png"/><Relationship Id="rId198" Type="http://schemas.openxmlformats.org/officeDocument/2006/relationships/customXml" Target="../ink/ink612.xml"/><Relationship Id="rId202" Type="http://schemas.openxmlformats.org/officeDocument/2006/relationships/customXml" Target="../ink/ink614.xml"/><Relationship Id="rId223" Type="http://schemas.openxmlformats.org/officeDocument/2006/relationships/image" Target="../media/image404.png"/><Relationship Id="rId244" Type="http://schemas.openxmlformats.org/officeDocument/2006/relationships/customXml" Target="../ink/ink635.xml"/><Relationship Id="rId18" Type="http://schemas.openxmlformats.org/officeDocument/2006/relationships/image" Target="../media/image303.png"/><Relationship Id="rId39" Type="http://schemas.openxmlformats.org/officeDocument/2006/relationships/image" Target="../media/image314.png"/><Relationship Id="rId265" Type="http://schemas.openxmlformats.org/officeDocument/2006/relationships/image" Target="../media/image425.png"/><Relationship Id="rId50" Type="http://schemas.openxmlformats.org/officeDocument/2006/relationships/customXml" Target="../ink/ink538.xml"/><Relationship Id="rId104" Type="http://schemas.openxmlformats.org/officeDocument/2006/relationships/customXml" Target="../ink/ink565.xml"/><Relationship Id="rId125" Type="http://schemas.openxmlformats.org/officeDocument/2006/relationships/image" Target="../media/image357.png"/><Relationship Id="rId146" Type="http://schemas.openxmlformats.org/officeDocument/2006/relationships/customXml" Target="../ink/ink586.xml"/><Relationship Id="rId167" Type="http://schemas.openxmlformats.org/officeDocument/2006/relationships/image" Target="../media/image377.png"/><Relationship Id="rId188" Type="http://schemas.openxmlformats.org/officeDocument/2006/relationships/customXml" Target="../ink/ink607.xml"/><Relationship Id="rId71" Type="http://schemas.openxmlformats.org/officeDocument/2006/relationships/image" Target="../media/image330.png"/><Relationship Id="rId92" Type="http://schemas.openxmlformats.org/officeDocument/2006/relationships/customXml" Target="../ink/ink559.xml"/><Relationship Id="rId213" Type="http://schemas.openxmlformats.org/officeDocument/2006/relationships/image" Target="../media/image399.png"/><Relationship Id="rId234" Type="http://schemas.openxmlformats.org/officeDocument/2006/relationships/customXml" Target="../ink/ink630.xml"/><Relationship Id="rId2" Type="http://schemas.openxmlformats.org/officeDocument/2006/relationships/image" Target="../media/image14.tmp"/><Relationship Id="rId29" Type="http://schemas.openxmlformats.org/officeDocument/2006/relationships/image" Target="../media/image309.png"/><Relationship Id="rId255" Type="http://schemas.openxmlformats.org/officeDocument/2006/relationships/image" Target="../media/image420.png"/><Relationship Id="rId40" Type="http://schemas.openxmlformats.org/officeDocument/2006/relationships/customXml" Target="../ink/ink533.xml"/><Relationship Id="rId115" Type="http://schemas.openxmlformats.org/officeDocument/2006/relationships/image" Target="../media/image352.png"/><Relationship Id="rId136" Type="http://schemas.openxmlformats.org/officeDocument/2006/relationships/customXml" Target="../ink/ink581.xml"/><Relationship Id="rId157" Type="http://schemas.openxmlformats.org/officeDocument/2006/relationships/image" Target="../media/image372.png"/><Relationship Id="rId178" Type="http://schemas.openxmlformats.org/officeDocument/2006/relationships/customXml" Target="../ink/ink602.xml"/><Relationship Id="rId61" Type="http://schemas.openxmlformats.org/officeDocument/2006/relationships/image" Target="../media/image325.png"/><Relationship Id="rId82" Type="http://schemas.openxmlformats.org/officeDocument/2006/relationships/customXml" Target="../ink/ink554.xml"/><Relationship Id="rId199" Type="http://schemas.openxmlformats.org/officeDocument/2006/relationships/image" Target="../media/image393.png"/><Relationship Id="rId203" Type="http://schemas.openxmlformats.org/officeDocument/2006/relationships/image" Target="../media/image2010.png"/><Relationship Id="rId19" Type="http://schemas.openxmlformats.org/officeDocument/2006/relationships/image" Target="../media/image15.tmp"/><Relationship Id="rId224" Type="http://schemas.openxmlformats.org/officeDocument/2006/relationships/customXml" Target="../ink/ink625.xml"/><Relationship Id="rId245" Type="http://schemas.openxmlformats.org/officeDocument/2006/relationships/image" Target="../media/image415.png"/><Relationship Id="rId266" Type="http://schemas.openxmlformats.org/officeDocument/2006/relationships/customXml" Target="../ink/ink646.xml"/><Relationship Id="rId30" Type="http://schemas.openxmlformats.org/officeDocument/2006/relationships/customXml" Target="../ink/ink528.xml"/><Relationship Id="rId105" Type="http://schemas.openxmlformats.org/officeDocument/2006/relationships/image" Target="../media/image347.png"/><Relationship Id="rId126" Type="http://schemas.openxmlformats.org/officeDocument/2006/relationships/customXml" Target="../ink/ink576.xml"/><Relationship Id="rId147" Type="http://schemas.openxmlformats.org/officeDocument/2006/relationships/image" Target="../media/image367.png"/><Relationship Id="rId168" Type="http://schemas.openxmlformats.org/officeDocument/2006/relationships/customXml" Target="../ink/ink597.xml"/><Relationship Id="rId51" Type="http://schemas.openxmlformats.org/officeDocument/2006/relationships/image" Target="../media/image320.png"/><Relationship Id="rId72" Type="http://schemas.openxmlformats.org/officeDocument/2006/relationships/customXml" Target="../ink/ink549.xml"/><Relationship Id="rId93" Type="http://schemas.openxmlformats.org/officeDocument/2006/relationships/image" Target="../media/image341.png"/><Relationship Id="rId189" Type="http://schemas.openxmlformats.org/officeDocument/2006/relationships/image" Target="../media/image388.png"/><Relationship Id="rId3" Type="http://schemas.openxmlformats.org/officeDocument/2006/relationships/customXml" Target="../ink/ink515.xml"/><Relationship Id="rId214" Type="http://schemas.openxmlformats.org/officeDocument/2006/relationships/customXml" Target="../ink/ink620.xml"/><Relationship Id="rId235" Type="http://schemas.openxmlformats.org/officeDocument/2006/relationships/image" Target="../media/image410.png"/><Relationship Id="rId256" Type="http://schemas.openxmlformats.org/officeDocument/2006/relationships/customXml" Target="../ink/ink641.xml"/><Relationship Id="rId116" Type="http://schemas.openxmlformats.org/officeDocument/2006/relationships/customXml" Target="../ink/ink571.xml"/><Relationship Id="rId137" Type="http://schemas.openxmlformats.org/officeDocument/2006/relationships/image" Target="../media/image362.png"/><Relationship Id="rId158" Type="http://schemas.openxmlformats.org/officeDocument/2006/relationships/customXml" Target="../ink/ink592.xml"/><Relationship Id="rId20" Type="http://schemas.openxmlformats.org/officeDocument/2006/relationships/customXml" Target="../ink/ink523.xml"/><Relationship Id="rId41" Type="http://schemas.openxmlformats.org/officeDocument/2006/relationships/image" Target="../media/image315.png"/><Relationship Id="rId62" Type="http://schemas.openxmlformats.org/officeDocument/2006/relationships/customXml" Target="../ink/ink544.xml"/><Relationship Id="rId83" Type="http://schemas.openxmlformats.org/officeDocument/2006/relationships/image" Target="../media/image336.png"/><Relationship Id="rId179" Type="http://schemas.openxmlformats.org/officeDocument/2006/relationships/image" Target="../media/image383.png"/><Relationship Id="rId190" Type="http://schemas.openxmlformats.org/officeDocument/2006/relationships/customXml" Target="../ink/ink608.xml"/><Relationship Id="rId204" Type="http://schemas.openxmlformats.org/officeDocument/2006/relationships/customXml" Target="../ink/ink615.xml"/><Relationship Id="rId225" Type="http://schemas.openxmlformats.org/officeDocument/2006/relationships/customXml" Target="../ink/ink626.xml"/><Relationship Id="rId246" Type="http://schemas.openxmlformats.org/officeDocument/2006/relationships/customXml" Target="../ink/ink636.xml"/><Relationship Id="rId267" Type="http://schemas.openxmlformats.org/officeDocument/2006/relationships/image" Target="../media/image426.png"/><Relationship Id="rId106" Type="http://schemas.openxmlformats.org/officeDocument/2006/relationships/customXml" Target="../ink/ink566.xml"/><Relationship Id="rId127" Type="http://schemas.openxmlformats.org/officeDocument/2006/relationships/image" Target="../media/image358.png"/><Relationship Id="rId10" Type="http://schemas.openxmlformats.org/officeDocument/2006/relationships/image" Target="../media/image299.png"/><Relationship Id="rId31" Type="http://schemas.openxmlformats.org/officeDocument/2006/relationships/image" Target="../media/image310.png"/><Relationship Id="rId52" Type="http://schemas.openxmlformats.org/officeDocument/2006/relationships/customXml" Target="../ink/ink539.xml"/><Relationship Id="rId73" Type="http://schemas.openxmlformats.org/officeDocument/2006/relationships/image" Target="../media/image331.png"/><Relationship Id="rId94" Type="http://schemas.openxmlformats.org/officeDocument/2006/relationships/customXml" Target="../ink/ink560.xml"/><Relationship Id="rId148" Type="http://schemas.openxmlformats.org/officeDocument/2006/relationships/customXml" Target="../ink/ink587.xml"/><Relationship Id="rId169" Type="http://schemas.openxmlformats.org/officeDocument/2006/relationships/image" Target="../media/image378.png"/><Relationship Id="rId4" Type="http://schemas.openxmlformats.org/officeDocument/2006/relationships/image" Target="../media/image296.png"/><Relationship Id="rId180" Type="http://schemas.openxmlformats.org/officeDocument/2006/relationships/customXml" Target="../ink/ink603.xml"/><Relationship Id="rId215" Type="http://schemas.openxmlformats.org/officeDocument/2006/relationships/image" Target="../media/image400.png"/><Relationship Id="rId236" Type="http://schemas.openxmlformats.org/officeDocument/2006/relationships/customXml" Target="../ink/ink631.xml"/><Relationship Id="rId257" Type="http://schemas.openxmlformats.org/officeDocument/2006/relationships/image" Target="../media/image421.png"/><Relationship Id="rId42" Type="http://schemas.openxmlformats.org/officeDocument/2006/relationships/customXml" Target="../ink/ink534.xml"/><Relationship Id="rId84" Type="http://schemas.openxmlformats.org/officeDocument/2006/relationships/customXml" Target="../ink/ink555.xml"/><Relationship Id="rId138" Type="http://schemas.openxmlformats.org/officeDocument/2006/relationships/customXml" Target="../ink/ink582.xml"/><Relationship Id="rId191" Type="http://schemas.openxmlformats.org/officeDocument/2006/relationships/image" Target="../media/image389.png"/><Relationship Id="rId205" Type="http://schemas.openxmlformats.org/officeDocument/2006/relationships/image" Target="../media/image395.png"/><Relationship Id="rId247" Type="http://schemas.openxmlformats.org/officeDocument/2006/relationships/image" Target="../media/image416.png"/><Relationship Id="rId107" Type="http://schemas.openxmlformats.org/officeDocument/2006/relationships/image" Target="../media/image34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6.xml"/><Relationship Id="rId299" Type="http://schemas.openxmlformats.org/officeDocument/2006/relationships/customXml" Target="../ink/ink797.xml"/><Relationship Id="rId21" Type="http://schemas.openxmlformats.org/officeDocument/2006/relationships/customXml" Target="../ink/ink658.xml"/><Relationship Id="rId63" Type="http://schemas.openxmlformats.org/officeDocument/2006/relationships/customXml" Target="../ink/ink679.xml"/><Relationship Id="rId159" Type="http://schemas.openxmlformats.org/officeDocument/2006/relationships/customXml" Target="../ink/ink727.xml"/><Relationship Id="rId324" Type="http://schemas.openxmlformats.org/officeDocument/2006/relationships/image" Target="../media/image712.png"/><Relationship Id="rId170" Type="http://schemas.openxmlformats.org/officeDocument/2006/relationships/image" Target="../media/image635.png"/><Relationship Id="rId226" Type="http://schemas.openxmlformats.org/officeDocument/2006/relationships/image" Target="../media/image663.png"/><Relationship Id="rId268" Type="http://schemas.openxmlformats.org/officeDocument/2006/relationships/image" Target="../media/image684.png"/><Relationship Id="rId32" Type="http://schemas.openxmlformats.org/officeDocument/2006/relationships/image" Target="../media/image521.png"/><Relationship Id="rId74" Type="http://schemas.openxmlformats.org/officeDocument/2006/relationships/image" Target="../media/image587.png"/><Relationship Id="rId128" Type="http://schemas.openxmlformats.org/officeDocument/2006/relationships/image" Target="../media/image439.png"/><Relationship Id="rId335" Type="http://schemas.openxmlformats.org/officeDocument/2006/relationships/customXml" Target="../ink/ink815.xml"/><Relationship Id="rId5" Type="http://schemas.openxmlformats.org/officeDocument/2006/relationships/customXml" Target="../ink/ink650.xml"/><Relationship Id="rId181" Type="http://schemas.openxmlformats.org/officeDocument/2006/relationships/customXml" Target="../ink/ink738.xml"/><Relationship Id="rId237" Type="http://schemas.openxmlformats.org/officeDocument/2006/relationships/customXml" Target="../ink/ink766.xml"/><Relationship Id="rId279" Type="http://schemas.openxmlformats.org/officeDocument/2006/relationships/customXml" Target="../ink/ink787.xml"/><Relationship Id="rId43" Type="http://schemas.openxmlformats.org/officeDocument/2006/relationships/customXml" Target="../ink/ink669.xml"/><Relationship Id="rId139" Type="http://schemas.openxmlformats.org/officeDocument/2006/relationships/customXml" Target="../ink/ink717.xml"/><Relationship Id="rId290" Type="http://schemas.openxmlformats.org/officeDocument/2006/relationships/image" Target="../media/image695.png"/><Relationship Id="rId304" Type="http://schemas.openxmlformats.org/officeDocument/2006/relationships/image" Target="../media/image702.png"/><Relationship Id="rId85" Type="http://schemas.openxmlformats.org/officeDocument/2006/relationships/customXml" Target="../ink/ink690.xml"/><Relationship Id="rId150" Type="http://schemas.openxmlformats.org/officeDocument/2006/relationships/image" Target="../media/image625.png"/><Relationship Id="rId192" Type="http://schemas.openxmlformats.org/officeDocument/2006/relationships/image" Target="../media/image646.png"/><Relationship Id="rId206" Type="http://schemas.openxmlformats.org/officeDocument/2006/relationships/image" Target="../media/image653.png"/><Relationship Id="rId248" Type="http://schemas.openxmlformats.org/officeDocument/2006/relationships/image" Target="../media/image674.png"/><Relationship Id="rId12" Type="http://schemas.openxmlformats.org/officeDocument/2006/relationships/image" Target="../media/image2080.png"/><Relationship Id="rId108" Type="http://schemas.openxmlformats.org/officeDocument/2006/relationships/image" Target="../media/image604.png"/><Relationship Id="rId315" Type="http://schemas.openxmlformats.org/officeDocument/2006/relationships/customXml" Target="../ink/ink805.xml"/><Relationship Id="rId54" Type="http://schemas.openxmlformats.org/officeDocument/2006/relationships/image" Target="../media/image433.png"/><Relationship Id="rId96" Type="http://schemas.openxmlformats.org/officeDocument/2006/relationships/image" Target="../media/image598.png"/><Relationship Id="rId161" Type="http://schemas.openxmlformats.org/officeDocument/2006/relationships/customXml" Target="../ink/ink728.xml"/><Relationship Id="rId217" Type="http://schemas.openxmlformats.org/officeDocument/2006/relationships/customXml" Target="../ink/ink756.xml"/><Relationship Id="rId259" Type="http://schemas.openxmlformats.org/officeDocument/2006/relationships/customXml" Target="../ink/ink777.xml"/><Relationship Id="rId23" Type="http://schemas.openxmlformats.org/officeDocument/2006/relationships/customXml" Target="../ink/ink659.xml"/><Relationship Id="rId119" Type="http://schemas.openxmlformats.org/officeDocument/2006/relationships/customXml" Target="../ink/ink707.xml"/><Relationship Id="rId270" Type="http://schemas.openxmlformats.org/officeDocument/2006/relationships/image" Target="../media/image685.png"/><Relationship Id="rId326" Type="http://schemas.openxmlformats.org/officeDocument/2006/relationships/image" Target="../media/image713.png"/><Relationship Id="rId65" Type="http://schemas.openxmlformats.org/officeDocument/2006/relationships/customXml" Target="../ink/ink680.xml"/><Relationship Id="rId130" Type="http://schemas.openxmlformats.org/officeDocument/2006/relationships/image" Target="../media/image440.png"/><Relationship Id="rId172" Type="http://schemas.openxmlformats.org/officeDocument/2006/relationships/image" Target="../media/image636.png"/><Relationship Id="rId228" Type="http://schemas.openxmlformats.org/officeDocument/2006/relationships/image" Target="../media/image664.png"/><Relationship Id="rId281" Type="http://schemas.openxmlformats.org/officeDocument/2006/relationships/customXml" Target="../ink/ink788.xml"/><Relationship Id="rId34" Type="http://schemas.openxmlformats.org/officeDocument/2006/relationships/image" Target="../media/image567.png"/><Relationship Id="rId76" Type="http://schemas.openxmlformats.org/officeDocument/2006/relationships/image" Target="../media/image588.png"/><Relationship Id="rId141" Type="http://schemas.openxmlformats.org/officeDocument/2006/relationships/customXml" Target="../ink/ink718.xml"/><Relationship Id="rId7" Type="http://schemas.openxmlformats.org/officeDocument/2006/relationships/customXml" Target="../ink/ink651.xml"/><Relationship Id="rId183" Type="http://schemas.openxmlformats.org/officeDocument/2006/relationships/customXml" Target="../ink/ink739.xml"/><Relationship Id="rId239" Type="http://schemas.openxmlformats.org/officeDocument/2006/relationships/customXml" Target="../ink/ink767.xml"/><Relationship Id="rId250" Type="http://schemas.openxmlformats.org/officeDocument/2006/relationships/image" Target="../media/image675.png"/><Relationship Id="rId292" Type="http://schemas.openxmlformats.org/officeDocument/2006/relationships/image" Target="../media/image696.png"/><Relationship Id="rId306" Type="http://schemas.openxmlformats.org/officeDocument/2006/relationships/image" Target="../media/image703.png"/><Relationship Id="rId24" Type="http://schemas.openxmlformats.org/officeDocument/2006/relationships/image" Target="../media/image429.png"/><Relationship Id="rId45" Type="http://schemas.openxmlformats.org/officeDocument/2006/relationships/customXml" Target="../ink/ink670.xml"/><Relationship Id="rId66" Type="http://schemas.openxmlformats.org/officeDocument/2006/relationships/image" Target="../media/image583.png"/><Relationship Id="rId87" Type="http://schemas.openxmlformats.org/officeDocument/2006/relationships/customXml" Target="../ink/ink691.xml"/><Relationship Id="rId110" Type="http://schemas.openxmlformats.org/officeDocument/2006/relationships/image" Target="../media/image605.png"/><Relationship Id="rId131" Type="http://schemas.openxmlformats.org/officeDocument/2006/relationships/customXml" Target="../ink/ink713.xml"/><Relationship Id="rId327" Type="http://schemas.openxmlformats.org/officeDocument/2006/relationships/customXml" Target="../ink/ink811.xml"/><Relationship Id="rId152" Type="http://schemas.openxmlformats.org/officeDocument/2006/relationships/image" Target="../media/image626.png"/><Relationship Id="rId173" Type="http://schemas.openxmlformats.org/officeDocument/2006/relationships/customXml" Target="../ink/ink734.xml"/><Relationship Id="rId194" Type="http://schemas.openxmlformats.org/officeDocument/2006/relationships/image" Target="../media/image647.png"/><Relationship Id="rId208" Type="http://schemas.openxmlformats.org/officeDocument/2006/relationships/image" Target="../media/image654.png"/><Relationship Id="rId229" Type="http://schemas.openxmlformats.org/officeDocument/2006/relationships/customXml" Target="../ink/ink762.xml"/><Relationship Id="rId240" Type="http://schemas.openxmlformats.org/officeDocument/2006/relationships/image" Target="../media/image670.png"/><Relationship Id="rId261" Type="http://schemas.openxmlformats.org/officeDocument/2006/relationships/customXml" Target="../ink/ink778.xml"/><Relationship Id="rId14" Type="http://schemas.openxmlformats.org/officeDocument/2006/relationships/image" Target="../media/image2440.png"/><Relationship Id="rId35" Type="http://schemas.openxmlformats.org/officeDocument/2006/relationships/customXml" Target="../ink/ink665.xml"/><Relationship Id="rId56" Type="http://schemas.openxmlformats.org/officeDocument/2006/relationships/image" Target="../media/image578.png"/><Relationship Id="rId77" Type="http://schemas.openxmlformats.org/officeDocument/2006/relationships/customXml" Target="../ink/ink686.xml"/><Relationship Id="rId100" Type="http://schemas.openxmlformats.org/officeDocument/2006/relationships/image" Target="../media/image600.png"/><Relationship Id="rId282" Type="http://schemas.openxmlformats.org/officeDocument/2006/relationships/image" Target="../media/image691.png"/><Relationship Id="rId317" Type="http://schemas.openxmlformats.org/officeDocument/2006/relationships/customXml" Target="../ink/ink806.xml"/><Relationship Id="rId8" Type="http://schemas.openxmlformats.org/officeDocument/2006/relationships/image" Target="../media/image1800.png"/><Relationship Id="rId98" Type="http://schemas.openxmlformats.org/officeDocument/2006/relationships/image" Target="../media/image599.png"/><Relationship Id="rId121" Type="http://schemas.openxmlformats.org/officeDocument/2006/relationships/customXml" Target="../ink/ink708.xml"/><Relationship Id="rId142" Type="http://schemas.openxmlformats.org/officeDocument/2006/relationships/image" Target="../media/image621.png"/><Relationship Id="rId163" Type="http://schemas.openxmlformats.org/officeDocument/2006/relationships/customXml" Target="../ink/ink729.xml"/><Relationship Id="rId184" Type="http://schemas.openxmlformats.org/officeDocument/2006/relationships/image" Target="../media/image642.png"/><Relationship Id="rId219" Type="http://schemas.openxmlformats.org/officeDocument/2006/relationships/customXml" Target="../ink/ink757.xml"/><Relationship Id="rId230" Type="http://schemas.openxmlformats.org/officeDocument/2006/relationships/image" Target="../media/image665.png"/><Relationship Id="rId251" Type="http://schemas.openxmlformats.org/officeDocument/2006/relationships/customXml" Target="../ink/ink773.xml"/><Relationship Id="rId25" Type="http://schemas.openxmlformats.org/officeDocument/2006/relationships/customXml" Target="../ink/ink660.xml"/><Relationship Id="rId46" Type="http://schemas.openxmlformats.org/officeDocument/2006/relationships/image" Target="../media/image573.png"/><Relationship Id="rId67" Type="http://schemas.openxmlformats.org/officeDocument/2006/relationships/customXml" Target="../ink/ink681.xml"/><Relationship Id="rId272" Type="http://schemas.openxmlformats.org/officeDocument/2006/relationships/image" Target="../media/image686.png"/><Relationship Id="rId293" Type="http://schemas.openxmlformats.org/officeDocument/2006/relationships/customXml" Target="../ink/ink794.xml"/><Relationship Id="rId307" Type="http://schemas.openxmlformats.org/officeDocument/2006/relationships/customXml" Target="../ink/ink801.xml"/><Relationship Id="rId328" Type="http://schemas.openxmlformats.org/officeDocument/2006/relationships/image" Target="../media/image714.png"/><Relationship Id="rId88" Type="http://schemas.openxmlformats.org/officeDocument/2006/relationships/image" Target="../media/image594.png"/><Relationship Id="rId111" Type="http://schemas.openxmlformats.org/officeDocument/2006/relationships/customXml" Target="../ink/ink703.xml"/><Relationship Id="rId132" Type="http://schemas.openxmlformats.org/officeDocument/2006/relationships/image" Target="../media/image441.png"/><Relationship Id="rId153" Type="http://schemas.openxmlformats.org/officeDocument/2006/relationships/customXml" Target="../ink/ink724.xml"/><Relationship Id="rId174" Type="http://schemas.openxmlformats.org/officeDocument/2006/relationships/image" Target="../media/image637.png"/><Relationship Id="rId195" Type="http://schemas.openxmlformats.org/officeDocument/2006/relationships/customXml" Target="../ink/ink745.xml"/><Relationship Id="rId209" Type="http://schemas.openxmlformats.org/officeDocument/2006/relationships/customXml" Target="../ink/ink752.xml"/><Relationship Id="rId220" Type="http://schemas.openxmlformats.org/officeDocument/2006/relationships/image" Target="../media/image660.png"/><Relationship Id="rId241" Type="http://schemas.openxmlformats.org/officeDocument/2006/relationships/customXml" Target="../ink/ink768.xml"/><Relationship Id="rId15" Type="http://schemas.openxmlformats.org/officeDocument/2006/relationships/customXml" Target="../ink/ink655.xml"/><Relationship Id="rId36" Type="http://schemas.openxmlformats.org/officeDocument/2006/relationships/image" Target="../media/image568.png"/><Relationship Id="rId57" Type="http://schemas.openxmlformats.org/officeDocument/2006/relationships/customXml" Target="../ink/ink676.xml"/><Relationship Id="rId262" Type="http://schemas.openxmlformats.org/officeDocument/2006/relationships/image" Target="../media/image681.png"/><Relationship Id="rId283" Type="http://schemas.openxmlformats.org/officeDocument/2006/relationships/customXml" Target="../ink/ink789.xml"/><Relationship Id="rId318" Type="http://schemas.openxmlformats.org/officeDocument/2006/relationships/image" Target="../media/image709.png"/><Relationship Id="rId78" Type="http://schemas.openxmlformats.org/officeDocument/2006/relationships/image" Target="../media/image589.png"/><Relationship Id="rId99" Type="http://schemas.openxmlformats.org/officeDocument/2006/relationships/customXml" Target="../ink/ink697.xml"/><Relationship Id="rId101" Type="http://schemas.openxmlformats.org/officeDocument/2006/relationships/customXml" Target="../ink/ink698.xml"/><Relationship Id="rId122" Type="http://schemas.openxmlformats.org/officeDocument/2006/relationships/image" Target="../media/image436.png"/><Relationship Id="rId143" Type="http://schemas.openxmlformats.org/officeDocument/2006/relationships/customXml" Target="../ink/ink719.xml"/><Relationship Id="rId164" Type="http://schemas.openxmlformats.org/officeDocument/2006/relationships/image" Target="../media/image632.png"/><Relationship Id="rId185" Type="http://schemas.openxmlformats.org/officeDocument/2006/relationships/customXml" Target="../ink/ink740.xml"/><Relationship Id="rId9" Type="http://schemas.openxmlformats.org/officeDocument/2006/relationships/customXml" Target="../ink/ink652.xml"/><Relationship Id="rId210" Type="http://schemas.openxmlformats.org/officeDocument/2006/relationships/image" Target="../media/image655.png"/><Relationship Id="rId26" Type="http://schemas.openxmlformats.org/officeDocument/2006/relationships/image" Target="../media/image430.png"/><Relationship Id="rId231" Type="http://schemas.openxmlformats.org/officeDocument/2006/relationships/customXml" Target="../ink/ink763.xml"/><Relationship Id="rId252" Type="http://schemas.openxmlformats.org/officeDocument/2006/relationships/image" Target="../media/image676.png"/><Relationship Id="rId273" Type="http://schemas.openxmlformats.org/officeDocument/2006/relationships/customXml" Target="../ink/ink784.xml"/><Relationship Id="rId294" Type="http://schemas.openxmlformats.org/officeDocument/2006/relationships/image" Target="../media/image697.png"/><Relationship Id="rId308" Type="http://schemas.openxmlformats.org/officeDocument/2006/relationships/image" Target="../media/image704.png"/><Relationship Id="rId329" Type="http://schemas.openxmlformats.org/officeDocument/2006/relationships/customXml" Target="../ink/ink812.xml"/><Relationship Id="rId47" Type="http://schemas.openxmlformats.org/officeDocument/2006/relationships/customXml" Target="../ink/ink671.xml"/><Relationship Id="rId68" Type="http://schemas.openxmlformats.org/officeDocument/2006/relationships/image" Target="../media/image584.png"/><Relationship Id="rId89" Type="http://schemas.openxmlformats.org/officeDocument/2006/relationships/customXml" Target="../ink/ink692.xml"/><Relationship Id="rId112" Type="http://schemas.openxmlformats.org/officeDocument/2006/relationships/image" Target="../media/image606.png"/><Relationship Id="rId133" Type="http://schemas.openxmlformats.org/officeDocument/2006/relationships/customXml" Target="../ink/ink714.xml"/><Relationship Id="rId154" Type="http://schemas.openxmlformats.org/officeDocument/2006/relationships/image" Target="../media/image627.png"/><Relationship Id="rId175" Type="http://schemas.openxmlformats.org/officeDocument/2006/relationships/customXml" Target="../ink/ink735.xml"/><Relationship Id="rId196" Type="http://schemas.openxmlformats.org/officeDocument/2006/relationships/image" Target="../media/image648.png"/><Relationship Id="rId200" Type="http://schemas.openxmlformats.org/officeDocument/2006/relationships/image" Target="../media/image650.png"/><Relationship Id="rId16" Type="http://schemas.openxmlformats.org/officeDocument/2006/relationships/image" Target="../media/image2450.png"/><Relationship Id="rId221" Type="http://schemas.openxmlformats.org/officeDocument/2006/relationships/customXml" Target="../ink/ink758.xml"/><Relationship Id="rId242" Type="http://schemas.openxmlformats.org/officeDocument/2006/relationships/image" Target="../media/image671.png"/><Relationship Id="rId263" Type="http://schemas.openxmlformats.org/officeDocument/2006/relationships/customXml" Target="../ink/ink779.xml"/><Relationship Id="rId284" Type="http://schemas.openxmlformats.org/officeDocument/2006/relationships/image" Target="../media/image692.png"/><Relationship Id="rId319" Type="http://schemas.openxmlformats.org/officeDocument/2006/relationships/customXml" Target="../ink/ink807.xml"/><Relationship Id="rId37" Type="http://schemas.openxmlformats.org/officeDocument/2006/relationships/customXml" Target="../ink/ink666.xml"/><Relationship Id="rId58" Type="http://schemas.openxmlformats.org/officeDocument/2006/relationships/image" Target="../media/image579.png"/><Relationship Id="rId79" Type="http://schemas.openxmlformats.org/officeDocument/2006/relationships/customXml" Target="../ink/ink687.xml"/><Relationship Id="rId102" Type="http://schemas.openxmlformats.org/officeDocument/2006/relationships/image" Target="../media/image601.png"/><Relationship Id="rId123" Type="http://schemas.openxmlformats.org/officeDocument/2006/relationships/customXml" Target="../ink/ink709.xml"/><Relationship Id="rId144" Type="http://schemas.openxmlformats.org/officeDocument/2006/relationships/image" Target="../media/image622.png"/><Relationship Id="rId330" Type="http://schemas.openxmlformats.org/officeDocument/2006/relationships/image" Target="../media/image715.png"/><Relationship Id="rId90" Type="http://schemas.openxmlformats.org/officeDocument/2006/relationships/image" Target="../media/image595.png"/><Relationship Id="rId165" Type="http://schemas.openxmlformats.org/officeDocument/2006/relationships/customXml" Target="../ink/ink730.xml"/><Relationship Id="rId186" Type="http://schemas.openxmlformats.org/officeDocument/2006/relationships/image" Target="../media/image643.png"/><Relationship Id="rId211" Type="http://schemas.openxmlformats.org/officeDocument/2006/relationships/customXml" Target="../ink/ink753.xml"/><Relationship Id="rId232" Type="http://schemas.openxmlformats.org/officeDocument/2006/relationships/image" Target="../media/image666.png"/><Relationship Id="rId253" Type="http://schemas.openxmlformats.org/officeDocument/2006/relationships/customXml" Target="../ink/ink774.xml"/><Relationship Id="rId274" Type="http://schemas.openxmlformats.org/officeDocument/2006/relationships/image" Target="../media/image687.png"/><Relationship Id="rId295" Type="http://schemas.openxmlformats.org/officeDocument/2006/relationships/customXml" Target="../ink/ink795.xml"/><Relationship Id="rId309" Type="http://schemas.openxmlformats.org/officeDocument/2006/relationships/customXml" Target="../ink/ink802.xml"/><Relationship Id="rId27" Type="http://schemas.openxmlformats.org/officeDocument/2006/relationships/customXml" Target="../ink/ink661.xml"/><Relationship Id="rId48" Type="http://schemas.openxmlformats.org/officeDocument/2006/relationships/image" Target="../media/image432.png"/><Relationship Id="rId69" Type="http://schemas.openxmlformats.org/officeDocument/2006/relationships/customXml" Target="../ink/ink682.xml"/><Relationship Id="rId113" Type="http://schemas.openxmlformats.org/officeDocument/2006/relationships/customXml" Target="../ink/ink704.xml"/><Relationship Id="rId134" Type="http://schemas.openxmlformats.org/officeDocument/2006/relationships/image" Target="../media/image442.png"/><Relationship Id="rId320" Type="http://schemas.openxmlformats.org/officeDocument/2006/relationships/image" Target="../media/image710.png"/><Relationship Id="rId80" Type="http://schemas.openxmlformats.org/officeDocument/2006/relationships/image" Target="../media/image590.png"/><Relationship Id="rId155" Type="http://schemas.openxmlformats.org/officeDocument/2006/relationships/customXml" Target="../ink/ink725.xml"/><Relationship Id="rId176" Type="http://schemas.openxmlformats.org/officeDocument/2006/relationships/image" Target="../media/image638.png"/><Relationship Id="rId197" Type="http://schemas.openxmlformats.org/officeDocument/2006/relationships/customXml" Target="../ink/ink746.xml"/><Relationship Id="rId201" Type="http://schemas.openxmlformats.org/officeDocument/2006/relationships/customXml" Target="../ink/ink748.xml"/><Relationship Id="rId222" Type="http://schemas.openxmlformats.org/officeDocument/2006/relationships/image" Target="../media/image661.png"/><Relationship Id="rId243" Type="http://schemas.openxmlformats.org/officeDocument/2006/relationships/customXml" Target="../ink/ink769.xml"/><Relationship Id="rId264" Type="http://schemas.openxmlformats.org/officeDocument/2006/relationships/image" Target="../media/image682.png"/><Relationship Id="rId285" Type="http://schemas.openxmlformats.org/officeDocument/2006/relationships/customXml" Target="../ink/ink790.xml"/><Relationship Id="rId17" Type="http://schemas.openxmlformats.org/officeDocument/2006/relationships/customXml" Target="../ink/ink656.xml"/><Relationship Id="rId38" Type="http://schemas.openxmlformats.org/officeDocument/2006/relationships/image" Target="../media/image569.png"/><Relationship Id="rId59" Type="http://schemas.openxmlformats.org/officeDocument/2006/relationships/customXml" Target="../ink/ink677.xml"/><Relationship Id="rId103" Type="http://schemas.openxmlformats.org/officeDocument/2006/relationships/customXml" Target="../ink/ink699.xml"/><Relationship Id="rId124" Type="http://schemas.openxmlformats.org/officeDocument/2006/relationships/image" Target="../media/image437.png"/><Relationship Id="rId310" Type="http://schemas.openxmlformats.org/officeDocument/2006/relationships/image" Target="../media/image705.png"/><Relationship Id="rId70" Type="http://schemas.openxmlformats.org/officeDocument/2006/relationships/image" Target="../media/image585.png"/><Relationship Id="rId91" Type="http://schemas.openxmlformats.org/officeDocument/2006/relationships/customXml" Target="../ink/ink693.xml"/><Relationship Id="rId145" Type="http://schemas.openxmlformats.org/officeDocument/2006/relationships/customXml" Target="../ink/ink720.xml"/><Relationship Id="rId166" Type="http://schemas.openxmlformats.org/officeDocument/2006/relationships/image" Target="../media/image633.png"/><Relationship Id="rId187" Type="http://schemas.openxmlformats.org/officeDocument/2006/relationships/customXml" Target="../ink/ink741.xml"/><Relationship Id="rId331" Type="http://schemas.openxmlformats.org/officeDocument/2006/relationships/customXml" Target="../ink/ink81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56.png"/><Relationship Id="rId233" Type="http://schemas.openxmlformats.org/officeDocument/2006/relationships/customXml" Target="../ink/ink764.xml"/><Relationship Id="rId254" Type="http://schemas.openxmlformats.org/officeDocument/2006/relationships/image" Target="../media/image677.png"/><Relationship Id="rId28" Type="http://schemas.openxmlformats.org/officeDocument/2006/relationships/image" Target="../media/image431.png"/><Relationship Id="rId49" Type="http://schemas.openxmlformats.org/officeDocument/2006/relationships/customXml" Target="../ink/ink672.xml"/><Relationship Id="rId114" Type="http://schemas.openxmlformats.org/officeDocument/2006/relationships/image" Target="../media/image607.png"/><Relationship Id="rId275" Type="http://schemas.openxmlformats.org/officeDocument/2006/relationships/customXml" Target="../ink/ink785.xml"/><Relationship Id="rId296" Type="http://schemas.openxmlformats.org/officeDocument/2006/relationships/image" Target="../media/image698.png"/><Relationship Id="rId300" Type="http://schemas.openxmlformats.org/officeDocument/2006/relationships/image" Target="../media/image700.png"/><Relationship Id="rId60" Type="http://schemas.openxmlformats.org/officeDocument/2006/relationships/image" Target="../media/image580.png"/><Relationship Id="rId81" Type="http://schemas.openxmlformats.org/officeDocument/2006/relationships/customXml" Target="../ink/ink688.xml"/><Relationship Id="rId135" Type="http://schemas.openxmlformats.org/officeDocument/2006/relationships/customXml" Target="../ink/ink715.xml"/><Relationship Id="rId156" Type="http://schemas.openxmlformats.org/officeDocument/2006/relationships/image" Target="../media/image628.png"/><Relationship Id="rId177" Type="http://schemas.openxmlformats.org/officeDocument/2006/relationships/customXml" Target="../ink/ink736.xml"/><Relationship Id="rId198" Type="http://schemas.openxmlformats.org/officeDocument/2006/relationships/image" Target="../media/image649.png"/><Relationship Id="rId321" Type="http://schemas.openxmlformats.org/officeDocument/2006/relationships/customXml" Target="../ink/ink808.xml"/><Relationship Id="rId202" Type="http://schemas.openxmlformats.org/officeDocument/2006/relationships/image" Target="../media/image651.png"/><Relationship Id="rId223" Type="http://schemas.openxmlformats.org/officeDocument/2006/relationships/customXml" Target="../ink/ink759.xml"/><Relationship Id="rId244" Type="http://schemas.openxmlformats.org/officeDocument/2006/relationships/image" Target="../media/image672.png"/><Relationship Id="rId18" Type="http://schemas.openxmlformats.org/officeDocument/2006/relationships/image" Target="../media/image295.png"/><Relationship Id="rId39" Type="http://schemas.openxmlformats.org/officeDocument/2006/relationships/customXml" Target="../ink/ink667.xml"/><Relationship Id="rId265" Type="http://schemas.openxmlformats.org/officeDocument/2006/relationships/customXml" Target="../ink/ink780.xml"/><Relationship Id="rId286" Type="http://schemas.openxmlformats.org/officeDocument/2006/relationships/image" Target="../media/image444.png"/><Relationship Id="rId50" Type="http://schemas.openxmlformats.org/officeDocument/2006/relationships/image" Target="../media/image575.png"/><Relationship Id="rId104" Type="http://schemas.openxmlformats.org/officeDocument/2006/relationships/image" Target="../media/image602.png"/><Relationship Id="rId125" Type="http://schemas.openxmlformats.org/officeDocument/2006/relationships/customXml" Target="../ink/ink710.xml"/><Relationship Id="rId146" Type="http://schemas.openxmlformats.org/officeDocument/2006/relationships/image" Target="../media/image623.png"/><Relationship Id="rId167" Type="http://schemas.openxmlformats.org/officeDocument/2006/relationships/customXml" Target="../ink/ink731.xml"/><Relationship Id="rId188" Type="http://schemas.openxmlformats.org/officeDocument/2006/relationships/image" Target="../media/image644.png"/><Relationship Id="rId311" Type="http://schemas.openxmlformats.org/officeDocument/2006/relationships/customXml" Target="../ink/ink803.xml"/><Relationship Id="rId332" Type="http://schemas.openxmlformats.org/officeDocument/2006/relationships/image" Target="../media/image447.png"/><Relationship Id="rId71" Type="http://schemas.openxmlformats.org/officeDocument/2006/relationships/customXml" Target="../ink/ink683.xml"/><Relationship Id="rId92" Type="http://schemas.openxmlformats.org/officeDocument/2006/relationships/image" Target="../media/image434.png"/><Relationship Id="rId213" Type="http://schemas.openxmlformats.org/officeDocument/2006/relationships/customXml" Target="../ink/ink754.xml"/><Relationship Id="rId234" Type="http://schemas.openxmlformats.org/officeDocument/2006/relationships/image" Target="../media/image667.png"/><Relationship Id="rId2" Type="http://schemas.openxmlformats.org/officeDocument/2006/relationships/image" Target="../media/image17.tmp"/><Relationship Id="rId29" Type="http://schemas.openxmlformats.org/officeDocument/2006/relationships/customXml" Target="../ink/ink662.xml"/><Relationship Id="rId255" Type="http://schemas.openxmlformats.org/officeDocument/2006/relationships/customXml" Target="../ink/ink775.xml"/><Relationship Id="rId276" Type="http://schemas.openxmlformats.org/officeDocument/2006/relationships/image" Target="../media/image688.png"/><Relationship Id="rId297" Type="http://schemas.openxmlformats.org/officeDocument/2006/relationships/customXml" Target="../ink/ink796.xml"/><Relationship Id="rId40" Type="http://schemas.openxmlformats.org/officeDocument/2006/relationships/image" Target="../media/image570.png"/><Relationship Id="rId115" Type="http://schemas.openxmlformats.org/officeDocument/2006/relationships/customXml" Target="../ink/ink705.xml"/><Relationship Id="rId136" Type="http://schemas.openxmlformats.org/officeDocument/2006/relationships/image" Target="../media/image443.png"/><Relationship Id="rId157" Type="http://schemas.openxmlformats.org/officeDocument/2006/relationships/customXml" Target="../ink/ink726.xml"/><Relationship Id="rId178" Type="http://schemas.openxmlformats.org/officeDocument/2006/relationships/image" Target="../media/image639.png"/><Relationship Id="rId301" Type="http://schemas.openxmlformats.org/officeDocument/2006/relationships/customXml" Target="../ink/ink798.xml"/><Relationship Id="rId322" Type="http://schemas.openxmlformats.org/officeDocument/2006/relationships/image" Target="../media/image711.png"/><Relationship Id="rId61" Type="http://schemas.openxmlformats.org/officeDocument/2006/relationships/customXml" Target="../ink/ink678.xml"/><Relationship Id="rId82" Type="http://schemas.openxmlformats.org/officeDocument/2006/relationships/image" Target="../media/image591.png"/><Relationship Id="rId199" Type="http://schemas.openxmlformats.org/officeDocument/2006/relationships/customXml" Target="../ink/ink747.xml"/><Relationship Id="rId203" Type="http://schemas.openxmlformats.org/officeDocument/2006/relationships/customXml" Target="../ink/ink749.xml"/><Relationship Id="rId19" Type="http://schemas.openxmlformats.org/officeDocument/2006/relationships/customXml" Target="../ink/ink657.xml"/><Relationship Id="rId224" Type="http://schemas.openxmlformats.org/officeDocument/2006/relationships/image" Target="../media/image662.png"/><Relationship Id="rId245" Type="http://schemas.openxmlformats.org/officeDocument/2006/relationships/customXml" Target="../ink/ink770.xml"/><Relationship Id="rId266" Type="http://schemas.openxmlformats.org/officeDocument/2006/relationships/image" Target="../media/image683.png"/><Relationship Id="rId287" Type="http://schemas.openxmlformats.org/officeDocument/2006/relationships/customXml" Target="../ink/ink791.xml"/><Relationship Id="rId30" Type="http://schemas.openxmlformats.org/officeDocument/2006/relationships/image" Target="../media/image446.png"/><Relationship Id="rId105" Type="http://schemas.openxmlformats.org/officeDocument/2006/relationships/customXml" Target="../ink/ink700.xml"/><Relationship Id="rId126" Type="http://schemas.openxmlformats.org/officeDocument/2006/relationships/image" Target="../media/image438.png"/><Relationship Id="rId147" Type="http://schemas.openxmlformats.org/officeDocument/2006/relationships/customXml" Target="../ink/ink721.xml"/><Relationship Id="rId168" Type="http://schemas.openxmlformats.org/officeDocument/2006/relationships/image" Target="../media/image634.png"/><Relationship Id="rId312" Type="http://schemas.openxmlformats.org/officeDocument/2006/relationships/image" Target="../media/image706.png"/><Relationship Id="rId333" Type="http://schemas.openxmlformats.org/officeDocument/2006/relationships/customXml" Target="../ink/ink814.xml"/><Relationship Id="rId51" Type="http://schemas.openxmlformats.org/officeDocument/2006/relationships/customXml" Target="../ink/ink673.xml"/><Relationship Id="rId72" Type="http://schemas.openxmlformats.org/officeDocument/2006/relationships/image" Target="../media/image586.png"/><Relationship Id="rId93" Type="http://schemas.openxmlformats.org/officeDocument/2006/relationships/customXml" Target="../ink/ink694.xml"/><Relationship Id="rId189" Type="http://schemas.openxmlformats.org/officeDocument/2006/relationships/customXml" Target="../ink/ink742.xml"/><Relationship Id="rId3" Type="http://schemas.openxmlformats.org/officeDocument/2006/relationships/customXml" Target="../ink/ink649.xml"/><Relationship Id="rId214" Type="http://schemas.openxmlformats.org/officeDocument/2006/relationships/image" Target="../media/image657.png"/><Relationship Id="rId235" Type="http://schemas.openxmlformats.org/officeDocument/2006/relationships/customXml" Target="../ink/ink765.xml"/><Relationship Id="rId256" Type="http://schemas.openxmlformats.org/officeDocument/2006/relationships/image" Target="../media/image678.png"/><Relationship Id="rId277" Type="http://schemas.openxmlformats.org/officeDocument/2006/relationships/customXml" Target="../ink/ink786.xml"/><Relationship Id="rId298" Type="http://schemas.openxmlformats.org/officeDocument/2006/relationships/image" Target="../media/image699.png"/><Relationship Id="rId116" Type="http://schemas.openxmlformats.org/officeDocument/2006/relationships/image" Target="../media/image608.png"/><Relationship Id="rId137" Type="http://schemas.openxmlformats.org/officeDocument/2006/relationships/customXml" Target="../ink/ink716.xml"/><Relationship Id="rId158" Type="http://schemas.openxmlformats.org/officeDocument/2006/relationships/image" Target="../media/image629.png"/><Relationship Id="rId302" Type="http://schemas.openxmlformats.org/officeDocument/2006/relationships/image" Target="../media/image701.png"/><Relationship Id="rId323" Type="http://schemas.openxmlformats.org/officeDocument/2006/relationships/customXml" Target="../ink/ink809.xml"/><Relationship Id="rId20" Type="http://schemas.openxmlformats.org/officeDocument/2006/relationships/image" Target="../media/image304.png"/><Relationship Id="rId41" Type="http://schemas.openxmlformats.org/officeDocument/2006/relationships/customXml" Target="../ink/ink668.xml"/><Relationship Id="rId62" Type="http://schemas.openxmlformats.org/officeDocument/2006/relationships/image" Target="../media/image581.png"/><Relationship Id="rId83" Type="http://schemas.openxmlformats.org/officeDocument/2006/relationships/customXml" Target="../ink/ink689.xml"/><Relationship Id="rId179" Type="http://schemas.openxmlformats.org/officeDocument/2006/relationships/customXml" Target="../ink/ink737.xml"/><Relationship Id="rId190" Type="http://schemas.openxmlformats.org/officeDocument/2006/relationships/image" Target="../media/image645.png"/><Relationship Id="rId204" Type="http://schemas.openxmlformats.org/officeDocument/2006/relationships/image" Target="../media/image652.png"/><Relationship Id="rId225" Type="http://schemas.openxmlformats.org/officeDocument/2006/relationships/customXml" Target="../ink/ink760.xml"/><Relationship Id="rId246" Type="http://schemas.openxmlformats.org/officeDocument/2006/relationships/image" Target="../media/image673.png"/><Relationship Id="rId267" Type="http://schemas.openxmlformats.org/officeDocument/2006/relationships/customXml" Target="../ink/ink781.xml"/><Relationship Id="rId288" Type="http://schemas.openxmlformats.org/officeDocument/2006/relationships/image" Target="../media/image445.png"/><Relationship Id="rId106" Type="http://schemas.openxmlformats.org/officeDocument/2006/relationships/image" Target="../media/image603.png"/><Relationship Id="rId127" Type="http://schemas.openxmlformats.org/officeDocument/2006/relationships/customXml" Target="../ink/ink711.xml"/><Relationship Id="rId313" Type="http://schemas.openxmlformats.org/officeDocument/2006/relationships/customXml" Target="../ink/ink804.xml"/><Relationship Id="rId10" Type="http://schemas.openxmlformats.org/officeDocument/2006/relationships/image" Target="../media/image1900.png"/><Relationship Id="rId31" Type="http://schemas.openxmlformats.org/officeDocument/2006/relationships/customXml" Target="../ink/ink663.xml"/><Relationship Id="rId52" Type="http://schemas.openxmlformats.org/officeDocument/2006/relationships/image" Target="../media/image576.png"/><Relationship Id="rId73" Type="http://schemas.openxmlformats.org/officeDocument/2006/relationships/customXml" Target="../ink/ink684.xml"/><Relationship Id="rId94" Type="http://schemas.openxmlformats.org/officeDocument/2006/relationships/image" Target="../media/image597.png"/><Relationship Id="rId148" Type="http://schemas.openxmlformats.org/officeDocument/2006/relationships/image" Target="../media/image624.png"/><Relationship Id="rId169" Type="http://schemas.openxmlformats.org/officeDocument/2006/relationships/customXml" Target="../ink/ink732.xml"/><Relationship Id="rId334" Type="http://schemas.openxmlformats.org/officeDocument/2006/relationships/image" Target="../media/image448.png"/><Relationship Id="rId4" Type="http://schemas.openxmlformats.org/officeDocument/2006/relationships/image" Target="../media/image3010.png"/><Relationship Id="rId180" Type="http://schemas.openxmlformats.org/officeDocument/2006/relationships/image" Target="../media/image640.png"/><Relationship Id="rId215" Type="http://schemas.openxmlformats.org/officeDocument/2006/relationships/customXml" Target="../ink/ink755.xml"/><Relationship Id="rId236" Type="http://schemas.openxmlformats.org/officeDocument/2006/relationships/image" Target="../media/image668.png"/><Relationship Id="rId257" Type="http://schemas.openxmlformats.org/officeDocument/2006/relationships/customXml" Target="../ink/ink776.xml"/><Relationship Id="rId278" Type="http://schemas.openxmlformats.org/officeDocument/2006/relationships/image" Target="../media/image689.png"/><Relationship Id="rId303" Type="http://schemas.openxmlformats.org/officeDocument/2006/relationships/customXml" Target="../ink/ink799.xml"/><Relationship Id="rId42" Type="http://schemas.openxmlformats.org/officeDocument/2006/relationships/image" Target="../media/image571.png"/><Relationship Id="rId84" Type="http://schemas.openxmlformats.org/officeDocument/2006/relationships/image" Target="../media/image592.png"/><Relationship Id="rId138" Type="http://schemas.openxmlformats.org/officeDocument/2006/relationships/image" Target="../media/image619.png"/><Relationship Id="rId191" Type="http://schemas.openxmlformats.org/officeDocument/2006/relationships/customXml" Target="../ink/ink743.xml"/><Relationship Id="rId205" Type="http://schemas.openxmlformats.org/officeDocument/2006/relationships/customXml" Target="../ink/ink750.xml"/><Relationship Id="rId247" Type="http://schemas.openxmlformats.org/officeDocument/2006/relationships/customXml" Target="../ink/ink771.xml"/><Relationship Id="rId107" Type="http://schemas.openxmlformats.org/officeDocument/2006/relationships/customXml" Target="../ink/ink701.xml"/><Relationship Id="rId289" Type="http://schemas.openxmlformats.org/officeDocument/2006/relationships/customXml" Target="../ink/ink792.xml"/><Relationship Id="rId11" Type="http://schemas.openxmlformats.org/officeDocument/2006/relationships/customXml" Target="../ink/ink653.xml"/><Relationship Id="rId53" Type="http://schemas.openxmlformats.org/officeDocument/2006/relationships/customXml" Target="../ink/ink674.xml"/><Relationship Id="rId149" Type="http://schemas.openxmlformats.org/officeDocument/2006/relationships/customXml" Target="../ink/ink722.xml"/><Relationship Id="rId314" Type="http://schemas.openxmlformats.org/officeDocument/2006/relationships/image" Target="../media/image707.png"/><Relationship Id="rId95" Type="http://schemas.openxmlformats.org/officeDocument/2006/relationships/customXml" Target="../ink/ink695.xml"/><Relationship Id="rId160" Type="http://schemas.openxmlformats.org/officeDocument/2006/relationships/image" Target="../media/image630.png"/><Relationship Id="rId216" Type="http://schemas.openxmlformats.org/officeDocument/2006/relationships/image" Target="../media/image658.png"/><Relationship Id="rId258" Type="http://schemas.openxmlformats.org/officeDocument/2006/relationships/image" Target="../media/image679.png"/><Relationship Id="rId22" Type="http://schemas.openxmlformats.org/officeDocument/2006/relationships/image" Target="../media/image407.png"/><Relationship Id="rId64" Type="http://schemas.openxmlformats.org/officeDocument/2006/relationships/image" Target="../media/image582.png"/><Relationship Id="rId118" Type="http://schemas.openxmlformats.org/officeDocument/2006/relationships/image" Target="../media/image609.png"/><Relationship Id="rId325" Type="http://schemas.openxmlformats.org/officeDocument/2006/relationships/customXml" Target="../ink/ink810.xml"/><Relationship Id="rId171" Type="http://schemas.openxmlformats.org/officeDocument/2006/relationships/customXml" Target="../ink/ink733.xml"/><Relationship Id="rId227" Type="http://schemas.openxmlformats.org/officeDocument/2006/relationships/customXml" Target="../ink/ink761.xml"/><Relationship Id="rId269" Type="http://schemas.openxmlformats.org/officeDocument/2006/relationships/customXml" Target="../ink/ink782.xml"/><Relationship Id="rId33" Type="http://schemas.openxmlformats.org/officeDocument/2006/relationships/customXml" Target="../ink/ink664.xml"/><Relationship Id="rId129" Type="http://schemas.openxmlformats.org/officeDocument/2006/relationships/customXml" Target="../ink/ink712.xml"/><Relationship Id="rId280" Type="http://schemas.openxmlformats.org/officeDocument/2006/relationships/image" Target="../media/image690.png"/><Relationship Id="rId336" Type="http://schemas.openxmlformats.org/officeDocument/2006/relationships/image" Target="../media/image449.png"/><Relationship Id="rId75" Type="http://schemas.openxmlformats.org/officeDocument/2006/relationships/customXml" Target="../ink/ink685.xml"/><Relationship Id="rId140" Type="http://schemas.openxmlformats.org/officeDocument/2006/relationships/image" Target="../media/image620.png"/><Relationship Id="rId182" Type="http://schemas.openxmlformats.org/officeDocument/2006/relationships/image" Target="../media/image641.png"/><Relationship Id="rId6" Type="http://schemas.openxmlformats.org/officeDocument/2006/relationships/image" Target="../media/image7810.png"/><Relationship Id="rId238" Type="http://schemas.openxmlformats.org/officeDocument/2006/relationships/image" Target="../media/image669.png"/><Relationship Id="rId291" Type="http://schemas.openxmlformats.org/officeDocument/2006/relationships/customXml" Target="../ink/ink793.xml"/><Relationship Id="rId305" Type="http://schemas.openxmlformats.org/officeDocument/2006/relationships/customXml" Target="../ink/ink800.xml"/><Relationship Id="rId44" Type="http://schemas.openxmlformats.org/officeDocument/2006/relationships/image" Target="../media/image572.png"/><Relationship Id="rId86" Type="http://schemas.openxmlformats.org/officeDocument/2006/relationships/image" Target="../media/image593.png"/><Relationship Id="rId151" Type="http://schemas.openxmlformats.org/officeDocument/2006/relationships/customXml" Target="../ink/ink723.xml"/><Relationship Id="rId193" Type="http://schemas.openxmlformats.org/officeDocument/2006/relationships/customXml" Target="../ink/ink744.xml"/><Relationship Id="rId207" Type="http://schemas.openxmlformats.org/officeDocument/2006/relationships/customXml" Target="../ink/ink751.xml"/><Relationship Id="rId249" Type="http://schemas.openxmlformats.org/officeDocument/2006/relationships/customXml" Target="../ink/ink772.xml"/><Relationship Id="rId13" Type="http://schemas.openxmlformats.org/officeDocument/2006/relationships/customXml" Target="../ink/ink654.xml"/><Relationship Id="rId109" Type="http://schemas.openxmlformats.org/officeDocument/2006/relationships/customXml" Target="../ink/ink702.xml"/><Relationship Id="rId260" Type="http://schemas.openxmlformats.org/officeDocument/2006/relationships/image" Target="../media/image680.png"/><Relationship Id="rId316" Type="http://schemas.openxmlformats.org/officeDocument/2006/relationships/image" Target="../media/image708.png"/><Relationship Id="rId55" Type="http://schemas.openxmlformats.org/officeDocument/2006/relationships/customXml" Target="../ink/ink675.xml"/><Relationship Id="rId97" Type="http://schemas.openxmlformats.org/officeDocument/2006/relationships/customXml" Target="../ink/ink696.xml"/><Relationship Id="rId120" Type="http://schemas.openxmlformats.org/officeDocument/2006/relationships/image" Target="../media/image435.png"/><Relationship Id="rId162" Type="http://schemas.openxmlformats.org/officeDocument/2006/relationships/image" Target="../media/image631.png"/><Relationship Id="rId218" Type="http://schemas.openxmlformats.org/officeDocument/2006/relationships/image" Target="../media/image659.png"/><Relationship Id="rId271" Type="http://schemas.openxmlformats.org/officeDocument/2006/relationships/customXml" Target="../ink/ink7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3DA1604-63E4-520D-477E-839A34271827}"/>
              </a:ext>
            </a:extLst>
          </p:cNvPr>
          <p:cNvGrpSpPr/>
          <p:nvPr/>
        </p:nvGrpSpPr>
        <p:grpSpPr>
          <a:xfrm>
            <a:off x="4178108" y="1186850"/>
            <a:ext cx="3440520" cy="2301480"/>
            <a:chOff x="4178108" y="1186850"/>
            <a:chExt cx="3440520" cy="23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54F8D57-EFA3-AD4F-DE2D-514AA637737B}"/>
                    </a:ext>
                  </a:extLst>
                </p14:cNvPr>
                <p14:cNvContentPartPr/>
                <p14:nvPr/>
              </p14:nvContentPartPr>
              <p14:xfrm>
                <a:off x="4646108" y="3092690"/>
                <a:ext cx="157680" cy="198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54F8D57-EFA3-AD4F-DE2D-514AA63773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7108" y="3083690"/>
                  <a:ext cx="175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9ED656-614C-879A-C407-31C1A840522B}"/>
                    </a:ext>
                  </a:extLst>
                </p14:cNvPr>
                <p14:cNvContentPartPr/>
                <p14:nvPr/>
              </p14:nvContentPartPr>
              <p14:xfrm>
                <a:off x="4857788" y="3083690"/>
                <a:ext cx="158040" cy="206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9ED656-614C-879A-C407-31C1A840522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49148" y="3074690"/>
                  <a:ext cx="175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E89EF2-41D8-DC72-E986-A40E869E481A}"/>
                    </a:ext>
                  </a:extLst>
                </p14:cNvPr>
                <p14:cNvContentPartPr/>
                <p14:nvPr/>
              </p14:nvContentPartPr>
              <p14:xfrm>
                <a:off x="4424348" y="3055610"/>
                <a:ext cx="205200" cy="238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E89EF2-41D8-DC72-E986-A40E869E48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15348" y="3046970"/>
                  <a:ext cx="222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CE32D1-E60F-2091-C6C1-D36DA330C37D}"/>
                    </a:ext>
                  </a:extLst>
                </p14:cNvPr>
                <p14:cNvContentPartPr/>
                <p14:nvPr/>
              </p14:nvContentPartPr>
              <p14:xfrm>
                <a:off x="4178108" y="2811170"/>
                <a:ext cx="1168200" cy="67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CE32D1-E60F-2091-C6C1-D36DA330C3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9108" y="2802530"/>
                  <a:ext cx="118584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FD540D-4E73-5066-4808-A1A2EC319918}"/>
                    </a:ext>
                  </a:extLst>
                </p14:cNvPr>
                <p14:cNvContentPartPr/>
                <p14:nvPr/>
              </p14:nvContentPartPr>
              <p14:xfrm>
                <a:off x="4998908" y="1620650"/>
                <a:ext cx="1197720" cy="1220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FD540D-4E73-5066-4808-A1A2EC319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89908" y="1611650"/>
                  <a:ext cx="1215360" cy="12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6B05D5-15E9-0B94-1113-9139F1AEE628}"/>
                    </a:ext>
                  </a:extLst>
                </p14:cNvPr>
                <p14:cNvContentPartPr/>
                <p14:nvPr/>
              </p14:nvContentPartPr>
              <p14:xfrm>
                <a:off x="6245588" y="1291250"/>
                <a:ext cx="162720" cy="149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6B05D5-15E9-0B94-1113-9139F1AEE6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36588" y="1282610"/>
                  <a:ext cx="180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CA1A463-EE28-9B75-24F4-20FF050EC10E}"/>
                    </a:ext>
                  </a:extLst>
                </p14:cNvPr>
                <p14:cNvContentPartPr/>
                <p14:nvPr/>
              </p14:nvContentPartPr>
              <p14:xfrm>
                <a:off x="6447548" y="1345970"/>
                <a:ext cx="79200" cy="68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CA1A463-EE28-9B75-24F4-20FF050EC1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38908" y="1337330"/>
                  <a:ext cx="96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185AEB-8159-21F9-EBD4-498E308F5848}"/>
                    </a:ext>
                  </a:extLst>
                </p14:cNvPr>
                <p14:cNvContentPartPr/>
                <p14:nvPr/>
              </p14:nvContentPartPr>
              <p14:xfrm>
                <a:off x="6420188" y="1274690"/>
                <a:ext cx="120960" cy="74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185AEB-8159-21F9-EBD4-498E308F58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11188" y="1266050"/>
                  <a:ext cx="138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110F8F-D983-1CCD-1518-53CBB76C304D}"/>
                    </a:ext>
                  </a:extLst>
                </p14:cNvPr>
                <p14:cNvContentPartPr/>
                <p14:nvPr/>
              </p14:nvContentPartPr>
              <p14:xfrm>
                <a:off x="6567068" y="1293770"/>
                <a:ext cx="279720" cy="10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110F8F-D983-1CCD-1518-53CBB76C30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58428" y="1285130"/>
                  <a:ext cx="297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63BF47-EE4E-9E80-5EE1-9D66AE4653A3}"/>
                    </a:ext>
                  </a:extLst>
                </p14:cNvPr>
                <p14:cNvContentPartPr/>
                <p14:nvPr/>
              </p14:nvContentPartPr>
              <p14:xfrm>
                <a:off x="6717908" y="1235090"/>
                <a:ext cx="137160" cy="20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63BF47-EE4E-9E80-5EE1-9D66AE4653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09268" y="1226090"/>
                  <a:ext cx="154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D3C608-5BCE-AC2D-89F2-4B9F874BB6AD}"/>
                    </a:ext>
                  </a:extLst>
                </p14:cNvPr>
                <p14:cNvContentPartPr/>
                <p14:nvPr/>
              </p14:nvContentPartPr>
              <p14:xfrm>
                <a:off x="6726188" y="1289450"/>
                <a:ext cx="95760" cy="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D3C608-5BCE-AC2D-89F2-4B9F874BB6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17548" y="1280450"/>
                  <a:ext cx="113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1B52D3-0FF5-74C6-1BFD-6B012171EF07}"/>
                    </a:ext>
                  </a:extLst>
                </p14:cNvPr>
                <p14:cNvContentPartPr/>
                <p14:nvPr/>
              </p14:nvContentPartPr>
              <p14:xfrm>
                <a:off x="6886388" y="1257050"/>
                <a:ext cx="100080" cy="10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1B52D3-0FF5-74C6-1BFD-6B012171EF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77748" y="1248050"/>
                  <a:ext cx="117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F85292-BE84-F7B6-DEC0-3E5B263CCF2D}"/>
                    </a:ext>
                  </a:extLst>
                </p14:cNvPr>
                <p14:cNvContentPartPr/>
                <p14:nvPr/>
              </p14:nvContentPartPr>
              <p14:xfrm>
                <a:off x="7062788" y="1245530"/>
                <a:ext cx="16200" cy="36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F85292-BE84-F7B6-DEC0-3E5B263CCF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53788" y="1236530"/>
                  <a:ext cx="33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4C8B21E-097A-591B-AAC3-20CC3526463F}"/>
                    </a:ext>
                  </a:extLst>
                </p14:cNvPr>
                <p14:cNvContentPartPr/>
                <p14:nvPr/>
              </p14:nvContentPartPr>
              <p14:xfrm>
                <a:off x="7010228" y="1247690"/>
                <a:ext cx="220680" cy="11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4C8B21E-097A-591B-AAC3-20CC352646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1588" y="1238690"/>
                  <a:ext cx="238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D5ACD7-2E65-47F8-4E20-754E8A4633BF}"/>
                    </a:ext>
                  </a:extLst>
                </p14:cNvPr>
                <p14:cNvContentPartPr/>
                <p14:nvPr/>
              </p14:nvContentPartPr>
              <p14:xfrm>
                <a:off x="7223348" y="1225730"/>
                <a:ext cx="181440" cy="119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D5ACD7-2E65-47F8-4E20-754E8A4633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14348" y="1217090"/>
                  <a:ext cx="199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147269-FA30-76A7-486D-86F9719E0C38}"/>
                    </a:ext>
                  </a:extLst>
                </p14:cNvPr>
                <p14:cNvContentPartPr/>
                <p14:nvPr/>
              </p14:nvContentPartPr>
              <p14:xfrm>
                <a:off x="7413068" y="1238330"/>
                <a:ext cx="15120" cy="108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147269-FA30-76A7-486D-86F9719E0C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04428" y="1229690"/>
                  <a:ext cx="32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2CADDF-A193-ECA8-AD0E-B7771201CCCF}"/>
                    </a:ext>
                  </a:extLst>
                </p14:cNvPr>
                <p14:cNvContentPartPr/>
                <p14:nvPr/>
              </p14:nvContentPartPr>
              <p14:xfrm>
                <a:off x="7495508" y="1186850"/>
                <a:ext cx="123120" cy="136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2CADDF-A193-ECA8-AD0E-B7771201CC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86868" y="1178210"/>
                  <a:ext cx="140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0E3663-01BC-73FA-74FE-DAE85A5EEE81}"/>
                    </a:ext>
                  </a:extLst>
                </p14:cNvPr>
                <p14:cNvContentPartPr/>
                <p14:nvPr/>
              </p14:nvContentPartPr>
              <p14:xfrm>
                <a:off x="7512788" y="1249130"/>
                <a:ext cx="69480" cy="7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0E3663-01BC-73FA-74FE-DAE85A5EEE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03788" y="1240130"/>
                  <a:ext cx="87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E05537-4130-DCB3-09FD-1E5EE10FB0D5}"/>
                    </a:ext>
                  </a:extLst>
                </p14:cNvPr>
                <p14:cNvContentPartPr/>
                <p14:nvPr/>
              </p14:nvContentPartPr>
              <p14:xfrm>
                <a:off x="6518468" y="1571330"/>
                <a:ext cx="13680" cy="78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E05537-4130-DCB3-09FD-1E5EE10FB0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09828" y="1562690"/>
                  <a:ext cx="31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2D0CE4-0334-D19C-22B5-B7962B703C67}"/>
                    </a:ext>
                  </a:extLst>
                </p14:cNvPr>
                <p14:cNvContentPartPr/>
                <p14:nvPr/>
              </p14:nvContentPartPr>
              <p14:xfrm>
                <a:off x="6513068" y="1484210"/>
                <a:ext cx="110160" cy="65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2D0CE4-0334-D19C-22B5-B7962B703C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04068" y="1475210"/>
                  <a:ext cx="127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2CE050-7CFD-FD5E-04D6-53C25D196106}"/>
                    </a:ext>
                  </a:extLst>
                </p14:cNvPr>
                <p14:cNvContentPartPr/>
                <p14:nvPr/>
              </p14:nvContentPartPr>
              <p14:xfrm>
                <a:off x="6641948" y="1559090"/>
                <a:ext cx="9000" cy="58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2CE050-7CFD-FD5E-04D6-53C25D1961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32948" y="1550090"/>
                  <a:ext cx="26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7B5F10E-3896-BCE6-2203-31CC162DE56B}"/>
                    </a:ext>
                  </a:extLst>
                </p14:cNvPr>
                <p14:cNvContentPartPr/>
                <p14:nvPr/>
              </p14:nvContentPartPr>
              <p14:xfrm>
                <a:off x="6663548" y="1488170"/>
                <a:ext cx="248400" cy="12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7B5F10E-3896-BCE6-2203-31CC162DE56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54908" y="1479530"/>
                  <a:ext cx="266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8ED2E4-88C4-CE6C-1686-42255D56F99F}"/>
                    </a:ext>
                  </a:extLst>
                </p14:cNvPr>
                <p14:cNvContentPartPr/>
                <p14:nvPr/>
              </p14:nvContentPartPr>
              <p14:xfrm>
                <a:off x="6928508" y="1485650"/>
                <a:ext cx="264600" cy="12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8ED2E4-88C4-CE6C-1686-42255D56F9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19508" y="1476650"/>
                  <a:ext cx="282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C3744A-46F5-D004-A9CE-C9D363F90872}"/>
                    </a:ext>
                  </a:extLst>
                </p14:cNvPr>
                <p14:cNvContentPartPr/>
                <p14:nvPr/>
              </p14:nvContentPartPr>
              <p14:xfrm>
                <a:off x="7082588" y="1484930"/>
                <a:ext cx="104400" cy="1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C3744A-46F5-D004-A9CE-C9D363F9087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73588" y="1475930"/>
                  <a:ext cx="1220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FEABFD-5B2D-05E4-C5BC-F2E16D7FE7E3}"/>
                    </a:ext>
                  </a:extLst>
                </p14:cNvPr>
                <p14:cNvContentPartPr/>
                <p14:nvPr/>
              </p14:nvContentPartPr>
              <p14:xfrm>
                <a:off x="7091228" y="1530290"/>
                <a:ext cx="102240" cy="9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FEABFD-5B2D-05E4-C5BC-F2E16D7FE7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82588" y="1521650"/>
                  <a:ext cx="119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0C9EE2-61E3-AC38-B38A-6824B2B08194}"/>
                    </a:ext>
                  </a:extLst>
                </p14:cNvPr>
                <p14:cNvContentPartPr/>
                <p14:nvPr/>
              </p14:nvContentPartPr>
              <p14:xfrm>
                <a:off x="7225148" y="1486010"/>
                <a:ext cx="191160" cy="10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0C9EE2-61E3-AC38-B38A-6824B2B081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16508" y="1477010"/>
                  <a:ext cx="208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41F128-0125-4862-D97C-6F7B263ECD67}"/>
                    </a:ext>
                  </a:extLst>
                </p14:cNvPr>
                <p14:cNvContentPartPr/>
                <p14:nvPr/>
              </p14:nvContentPartPr>
              <p14:xfrm>
                <a:off x="7449428" y="1483130"/>
                <a:ext cx="81360" cy="100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41F128-0125-4862-D97C-6F7B263ECD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40788" y="1474130"/>
                  <a:ext cx="99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C4E96AC-25A4-BCB6-AEA2-93E14E562DF9}"/>
                    </a:ext>
                  </a:extLst>
                </p14:cNvPr>
                <p14:cNvContentPartPr/>
                <p14:nvPr/>
              </p14:nvContentPartPr>
              <p14:xfrm>
                <a:off x="7601708" y="1476650"/>
                <a:ext cx="16920" cy="97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C4E96AC-25A4-BCB6-AEA2-93E14E562D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92708" y="1467650"/>
                  <a:ext cx="345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FAA41B-5D7F-2875-BCBB-1E79C33A9AED}"/>
              </a:ext>
            </a:extLst>
          </p:cNvPr>
          <p:cNvGrpSpPr/>
          <p:nvPr/>
        </p:nvGrpSpPr>
        <p:grpSpPr>
          <a:xfrm>
            <a:off x="8111398" y="295709"/>
            <a:ext cx="1114200" cy="237240"/>
            <a:chOff x="8111398" y="295709"/>
            <a:chExt cx="111420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ED1A2A9-14F8-BC07-951C-5A4D39DC6D88}"/>
                    </a:ext>
                  </a:extLst>
                </p14:cNvPr>
                <p14:cNvContentPartPr/>
                <p14:nvPr/>
              </p14:nvContentPartPr>
              <p14:xfrm>
                <a:off x="8111398" y="420269"/>
                <a:ext cx="151920" cy="112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ED1A2A9-14F8-BC07-951C-5A4D39DC6D8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02398" y="411629"/>
                  <a:ext cx="169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67344D-48E2-6B7C-1C2C-BEED825B8AF3}"/>
                    </a:ext>
                  </a:extLst>
                </p14:cNvPr>
                <p14:cNvContentPartPr/>
                <p14:nvPr/>
              </p14:nvContentPartPr>
              <p14:xfrm>
                <a:off x="8300758" y="494069"/>
                <a:ext cx="96840" cy="34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67344D-48E2-6B7C-1C2C-BEED825B8AF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91758" y="485429"/>
                  <a:ext cx="114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F27246-6E15-1C34-F3E0-D8E30B51B892}"/>
                    </a:ext>
                  </a:extLst>
                </p14:cNvPr>
                <p14:cNvContentPartPr/>
                <p14:nvPr/>
              </p14:nvContentPartPr>
              <p14:xfrm>
                <a:off x="8270158" y="415229"/>
                <a:ext cx="127440" cy="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F27246-6E15-1C34-F3E0-D8E30B51B89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61518" y="406229"/>
                  <a:ext cx="145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01DE08E-D153-1F41-EC03-50D22BD97F7D}"/>
                    </a:ext>
                  </a:extLst>
                </p14:cNvPr>
                <p14:cNvContentPartPr/>
                <p14:nvPr/>
              </p14:nvContentPartPr>
              <p14:xfrm>
                <a:off x="8279518" y="446189"/>
                <a:ext cx="217440" cy="52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01DE08E-D153-1F41-EC03-50D22BD97F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70878" y="437549"/>
                  <a:ext cx="235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AE01553-99FF-14A4-F61C-08855D8B7D8C}"/>
                    </a:ext>
                  </a:extLst>
                </p14:cNvPr>
                <p14:cNvContentPartPr/>
                <p14:nvPr/>
              </p14:nvContentPartPr>
              <p14:xfrm>
                <a:off x="8448358" y="400109"/>
                <a:ext cx="110880" cy="1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AE01553-99FF-14A4-F61C-08855D8B7D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39358" y="391109"/>
                  <a:ext cx="128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7065935-5387-FAC1-522B-49CB6172DA19}"/>
                    </a:ext>
                  </a:extLst>
                </p14:cNvPr>
                <p14:cNvContentPartPr/>
                <p14:nvPr/>
              </p14:nvContentPartPr>
              <p14:xfrm>
                <a:off x="8660038" y="442589"/>
                <a:ext cx="19080" cy="70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7065935-5387-FAC1-522B-49CB6172DA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51038" y="433949"/>
                  <a:ext cx="36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8BDB3E3-91EA-23BC-DFB0-A620A6F3015B}"/>
                    </a:ext>
                  </a:extLst>
                </p14:cNvPr>
                <p14:cNvContentPartPr/>
                <p14:nvPr/>
              </p14:nvContentPartPr>
              <p14:xfrm>
                <a:off x="8646718" y="377429"/>
                <a:ext cx="88560" cy="8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8BDB3E3-91EA-23BC-DFB0-A620A6F301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38078" y="368789"/>
                  <a:ext cx="106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4778C3-E3C7-714A-1637-331F70A6EFC9}"/>
                    </a:ext>
                  </a:extLst>
                </p14:cNvPr>
                <p14:cNvContentPartPr/>
                <p14:nvPr/>
              </p14:nvContentPartPr>
              <p14:xfrm>
                <a:off x="8732758" y="418109"/>
                <a:ext cx="52920" cy="87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4778C3-E3C7-714A-1637-331F70A6EF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23758" y="409469"/>
                  <a:ext cx="70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659CF5C-A7A7-95CD-7557-8C6FED04969D}"/>
                    </a:ext>
                  </a:extLst>
                </p14:cNvPr>
                <p14:cNvContentPartPr/>
                <p14:nvPr/>
              </p14:nvContentPartPr>
              <p14:xfrm>
                <a:off x="8833198" y="408749"/>
                <a:ext cx="110520" cy="79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659CF5C-A7A7-95CD-7557-8C6FED0496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24558" y="400109"/>
                  <a:ext cx="128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656063-B2D0-FEEC-67D0-29752E37B7D5}"/>
                    </a:ext>
                  </a:extLst>
                </p14:cNvPr>
                <p14:cNvContentPartPr/>
                <p14:nvPr/>
              </p14:nvContentPartPr>
              <p14:xfrm>
                <a:off x="9041638" y="295709"/>
                <a:ext cx="80640" cy="194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656063-B2D0-FEEC-67D0-29752E37B7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32638" y="287069"/>
                  <a:ext cx="98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5D54E01-1B64-2E2A-584D-EC1CA7C6B597}"/>
                    </a:ext>
                  </a:extLst>
                </p14:cNvPr>
                <p14:cNvContentPartPr/>
                <p14:nvPr/>
              </p14:nvContentPartPr>
              <p14:xfrm>
                <a:off x="9193198" y="312269"/>
                <a:ext cx="32400" cy="18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5D54E01-1B64-2E2A-584D-EC1CA7C6B5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84198" y="303269"/>
                  <a:ext cx="5004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A069335-4CC7-BA3A-0E76-50EF2D8389D1}"/>
                  </a:ext>
                </a:extLst>
              </p14:cNvPr>
              <p14:cNvContentPartPr/>
              <p14:nvPr/>
            </p14:nvContentPartPr>
            <p14:xfrm>
              <a:off x="8455558" y="611429"/>
              <a:ext cx="129240" cy="160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A069335-4CC7-BA3A-0E76-50EF2D8389D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46558" y="602429"/>
                <a:ext cx="14688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C79CEA8-9914-E0DF-490B-DBE66A1B08E6}"/>
              </a:ext>
            </a:extLst>
          </p:cNvPr>
          <p:cNvGrpSpPr/>
          <p:nvPr/>
        </p:nvGrpSpPr>
        <p:grpSpPr>
          <a:xfrm>
            <a:off x="8849758" y="620069"/>
            <a:ext cx="1368360" cy="202320"/>
            <a:chOff x="8849758" y="620069"/>
            <a:chExt cx="136836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374BEC7-5CDA-621F-E456-23670FF5E885}"/>
                    </a:ext>
                  </a:extLst>
                </p14:cNvPr>
                <p14:cNvContentPartPr/>
                <p14:nvPr/>
              </p14:nvContentPartPr>
              <p14:xfrm>
                <a:off x="8849758" y="651749"/>
                <a:ext cx="151200" cy="108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374BEC7-5CDA-621F-E456-23670FF5E8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41118" y="642749"/>
                  <a:ext cx="168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CFCDA75-0E3C-FB73-BEF4-21D538B25876}"/>
                    </a:ext>
                  </a:extLst>
                </p14:cNvPr>
                <p14:cNvContentPartPr/>
                <p14:nvPr/>
              </p14:nvContentPartPr>
              <p14:xfrm>
                <a:off x="9030838" y="689549"/>
                <a:ext cx="93960" cy="83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CFCDA75-0E3C-FB73-BEF4-21D538B2587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22198" y="680909"/>
                  <a:ext cx="111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688FB0-D111-A4A8-4AF1-99A7A132C408}"/>
                    </a:ext>
                  </a:extLst>
                </p14:cNvPr>
                <p14:cNvContentPartPr/>
                <p14:nvPr/>
              </p14:nvContentPartPr>
              <p14:xfrm>
                <a:off x="9035158" y="651029"/>
                <a:ext cx="94680" cy="60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688FB0-D111-A4A8-4AF1-99A7A132C40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26158" y="642029"/>
                  <a:ext cx="112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3AC1591-4E52-BA43-E03D-A68AFCC926B3}"/>
                    </a:ext>
                  </a:extLst>
                </p14:cNvPr>
                <p14:cNvContentPartPr/>
                <p14:nvPr/>
              </p14:nvContentPartPr>
              <p14:xfrm>
                <a:off x="9182038" y="639869"/>
                <a:ext cx="137880" cy="10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3AC1591-4E52-BA43-E03D-A68AFCC926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73038" y="630869"/>
                  <a:ext cx="155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AF0526-910D-9AF4-3504-2BEAB556276D}"/>
                    </a:ext>
                  </a:extLst>
                </p14:cNvPr>
                <p14:cNvContentPartPr/>
                <p14:nvPr/>
              </p14:nvContentPartPr>
              <p14:xfrm>
                <a:off x="9419998" y="698549"/>
                <a:ext cx="11520" cy="61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AF0526-910D-9AF4-3504-2BEAB556276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11358" y="689549"/>
                  <a:ext cx="29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19BCA50-F38D-65DE-C324-36F637D8EF85}"/>
                    </a:ext>
                  </a:extLst>
                </p14:cNvPr>
                <p14:cNvContentPartPr/>
                <p14:nvPr/>
              </p14:nvContentPartPr>
              <p14:xfrm>
                <a:off x="9416038" y="620069"/>
                <a:ext cx="84600" cy="76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19BCA50-F38D-65DE-C324-36F637D8EF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07038" y="611069"/>
                  <a:ext cx="102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79BB223-FBEF-DDC6-E1EB-758448B3CF9B}"/>
                    </a:ext>
                  </a:extLst>
                </p14:cNvPr>
                <p14:cNvContentPartPr/>
                <p14:nvPr/>
              </p14:nvContentPartPr>
              <p14:xfrm>
                <a:off x="9530878" y="694229"/>
                <a:ext cx="16200" cy="74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79BB223-FBEF-DDC6-E1EB-758448B3CF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21878" y="685589"/>
                  <a:ext cx="33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B72820B-4CAA-81C1-6678-8BFE5B14851F}"/>
                    </a:ext>
                  </a:extLst>
                </p14:cNvPr>
                <p14:cNvContentPartPr/>
                <p14:nvPr/>
              </p14:nvContentPartPr>
              <p14:xfrm>
                <a:off x="9538078" y="633749"/>
                <a:ext cx="109080" cy="66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B72820B-4CAA-81C1-6678-8BFE5B14851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29078" y="625109"/>
                  <a:ext cx="126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17873D4-8DB2-E414-9231-190A99605952}"/>
                    </a:ext>
                  </a:extLst>
                </p14:cNvPr>
                <p14:cNvContentPartPr/>
                <p14:nvPr/>
              </p14:nvContentPartPr>
              <p14:xfrm>
                <a:off x="9714478" y="657869"/>
                <a:ext cx="5760" cy="10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17873D4-8DB2-E414-9231-190A996059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05478" y="649229"/>
                  <a:ext cx="23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FE07AFC-3447-8E31-617F-9A89F10F2535}"/>
                    </a:ext>
                  </a:extLst>
                </p14:cNvPr>
                <p14:cNvContentPartPr/>
                <p14:nvPr/>
              </p14:nvContentPartPr>
              <p14:xfrm>
                <a:off x="9783958" y="649589"/>
                <a:ext cx="126360" cy="129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FE07AFC-3447-8E31-617F-9A89F10F25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74958" y="640589"/>
                  <a:ext cx="144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55BB906-04F2-B397-6B08-BA775283FD89}"/>
                    </a:ext>
                  </a:extLst>
                </p14:cNvPr>
                <p14:cNvContentPartPr/>
                <p14:nvPr/>
              </p14:nvContentPartPr>
              <p14:xfrm>
                <a:off x="10013278" y="627629"/>
                <a:ext cx="80640" cy="180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55BB906-04F2-B397-6B08-BA775283FD8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04638" y="618629"/>
                  <a:ext cx="98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79A7F30-026B-8227-10D7-C82A9E510C9E}"/>
                    </a:ext>
                  </a:extLst>
                </p14:cNvPr>
                <p14:cNvContentPartPr/>
                <p14:nvPr/>
              </p14:nvContentPartPr>
              <p14:xfrm>
                <a:off x="10140358" y="629429"/>
                <a:ext cx="77760" cy="192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79A7F30-026B-8227-10D7-C82A9E510C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31718" y="620429"/>
                  <a:ext cx="954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7BE34CB-49AA-5C4C-6075-0DDFA32B2105}"/>
              </a:ext>
            </a:extLst>
          </p:cNvPr>
          <p:cNvGrpSpPr/>
          <p:nvPr/>
        </p:nvGrpSpPr>
        <p:grpSpPr>
          <a:xfrm>
            <a:off x="9470398" y="319829"/>
            <a:ext cx="667080" cy="124560"/>
            <a:chOff x="9470398" y="319829"/>
            <a:chExt cx="66708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B70A183-E55D-F7F1-BE54-BEA2C310FFE9}"/>
                    </a:ext>
                  </a:extLst>
                </p14:cNvPr>
                <p14:cNvContentPartPr/>
                <p14:nvPr/>
              </p14:nvContentPartPr>
              <p14:xfrm>
                <a:off x="9470398" y="392909"/>
                <a:ext cx="227880" cy="19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B70A183-E55D-F7F1-BE54-BEA2C310FFE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61398" y="383909"/>
                  <a:ext cx="245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8C44AC6-667D-7CBA-E41C-3DA4D5A041D3}"/>
                    </a:ext>
                  </a:extLst>
                </p14:cNvPr>
                <p14:cNvContentPartPr/>
                <p14:nvPr/>
              </p14:nvContentPartPr>
              <p14:xfrm>
                <a:off x="9638878" y="332789"/>
                <a:ext cx="81000" cy="95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8C44AC6-667D-7CBA-E41C-3DA4D5A041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0238" y="323789"/>
                  <a:ext cx="98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A8CDEE6-C9D2-98DD-B651-83CA39429A02}"/>
                    </a:ext>
                  </a:extLst>
                </p14:cNvPr>
                <p14:cNvContentPartPr/>
                <p14:nvPr/>
              </p14:nvContentPartPr>
              <p14:xfrm>
                <a:off x="9830398" y="338909"/>
                <a:ext cx="158760" cy="95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A8CDEE6-C9D2-98DD-B651-83CA39429A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21398" y="330269"/>
                  <a:ext cx="176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560E75B-8EF9-21E5-3444-848AB8BC197F}"/>
                    </a:ext>
                  </a:extLst>
                </p14:cNvPr>
                <p14:cNvContentPartPr/>
                <p14:nvPr/>
              </p14:nvContentPartPr>
              <p14:xfrm>
                <a:off x="10029838" y="334949"/>
                <a:ext cx="54360" cy="38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560E75B-8EF9-21E5-3444-848AB8BC19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20838" y="326309"/>
                  <a:ext cx="72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37FE34A-7CB5-51A9-7083-6CD66084CCBB}"/>
                    </a:ext>
                  </a:extLst>
                </p14:cNvPr>
                <p14:cNvContentPartPr/>
                <p14:nvPr/>
              </p14:nvContentPartPr>
              <p14:xfrm>
                <a:off x="10100758" y="319829"/>
                <a:ext cx="36720" cy="124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37FE34A-7CB5-51A9-7083-6CD66084CCB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91758" y="310829"/>
                  <a:ext cx="5436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28F05AE-F761-E0F1-D81A-D5294BB35C25}"/>
              </a:ext>
            </a:extLst>
          </p:cNvPr>
          <p:cNvGrpSpPr/>
          <p:nvPr/>
        </p:nvGrpSpPr>
        <p:grpSpPr>
          <a:xfrm>
            <a:off x="10349518" y="284189"/>
            <a:ext cx="302400" cy="147240"/>
            <a:chOff x="10349518" y="284189"/>
            <a:chExt cx="30240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9CBCBA1-8180-263F-11E1-B5EB3B0417E0}"/>
                    </a:ext>
                  </a:extLst>
                </p14:cNvPr>
                <p14:cNvContentPartPr/>
                <p14:nvPr/>
              </p14:nvContentPartPr>
              <p14:xfrm>
                <a:off x="10350958" y="339269"/>
                <a:ext cx="13680" cy="92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9CBCBA1-8180-263F-11E1-B5EB3B0417E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42318" y="330269"/>
                  <a:ext cx="31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D11B958-92F0-DA84-2105-96C49E3F0624}"/>
                    </a:ext>
                  </a:extLst>
                </p14:cNvPr>
                <p14:cNvContentPartPr/>
                <p14:nvPr/>
              </p14:nvContentPartPr>
              <p14:xfrm>
                <a:off x="10349518" y="284189"/>
                <a:ext cx="90720" cy="76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D11B958-92F0-DA84-2105-96C49E3F062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40878" y="275549"/>
                  <a:ext cx="108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D825C2-04E5-8F8B-B5AB-2BF0CD18C793}"/>
                    </a:ext>
                  </a:extLst>
                </p14:cNvPr>
                <p14:cNvContentPartPr/>
                <p14:nvPr/>
              </p14:nvContentPartPr>
              <p14:xfrm>
                <a:off x="10443118" y="332069"/>
                <a:ext cx="33840" cy="80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D825C2-04E5-8F8B-B5AB-2BF0CD18C79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34118" y="323429"/>
                  <a:ext cx="51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A2FD3DD-EFE9-550E-AC74-46F9DAF3CB13}"/>
                    </a:ext>
                  </a:extLst>
                </p14:cNvPr>
                <p14:cNvContentPartPr/>
                <p14:nvPr/>
              </p14:nvContentPartPr>
              <p14:xfrm>
                <a:off x="10527358" y="312629"/>
                <a:ext cx="124560" cy="111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A2FD3DD-EFE9-550E-AC74-46F9DAF3CB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18358" y="303989"/>
                  <a:ext cx="1422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4647BBD-6FA5-C29C-3F5D-F552D6F71801}"/>
              </a:ext>
            </a:extLst>
          </p:cNvPr>
          <p:cNvGrpSpPr/>
          <p:nvPr/>
        </p:nvGrpSpPr>
        <p:grpSpPr>
          <a:xfrm>
            <a:off x="10348078" y="683069"/>
            <a:ext cx="221400" cy="98640"/>
            <a:chOff x="10348078" y="683069"/>
            <a:chExt cx="22140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FFF52F4-748A-8315-8A79-97092C2362C9}"/>
                    </a:ext>
                  </a:extLst>
                </p14:cNvPr>
                <p14:cNvContentPartPr/>
                <p14:nvPr/>
              </p14:nvContentPartPr>
              <p14:xfrm>
                <a:off x="10348078" y="728789"/>
                <a:ext cx="195840" cy="1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FFF52F4-748A-8315-8A79-97092C2362C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339438" y="720149"/>
                  <a:ext cx="213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1AFE701-6BB1-E842-5525-B41666CC62AF}"/>
                    </a:ext>
                  </a:extLst>
                </p14:cNvPr>
                <p14:cNvContentPartPr/>
                <p14:nvPr/>
              </p14:nvContentPartPr>
              <p14:xfrm>
                <a:off x="10472638" y="683069"/>
                <a:ext cx="96840" cy="98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1AFE701-6BB1-E842-5525-B41666CC62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63638" y="674429"/>
                  <a:ext cx="1144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9846FEF-A650-2BA3-3857-D46F2A9B8749}"/>
              </a:ext>
            </a:extLst>
          </p:cNvPr>
          <p:cNvGrpSpPr/>
          <p:nvPr/>
        </p:nvGrpSpPr>
        <p:grpSpPr>
          <a:xfrm>
            <a:off x="10743833" y="643094"/>
            <a:ext cx="387857" cy="111960"/>
            <a:chOff x="10743833" y="643094"/>
            <a:chExt cx="387857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C68FA54-AFAB-A8D1-681F-FC6BAA427EF2}"/>
                    </a:ext>
                  </a:extLst>
                </p14:cNvPr>
                <p14:cNvContentPartPr/>
                <p14:nvPr/>
              </p14:nvContentPartPr>
              <p14:xfrm>
                <a:off x="10743833" y="655694"/>
                <a:ext cx="91440" cy="99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C68FA54-AFAB-A8D1-681F-FC6BAA427EF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735193" y="646694"/>
                  <a:ext cx="109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63296A-64E6-BE08-A1D1-0FEA83C5A14E}"/>
                    </a:ext>
                  </a:extLst>
                </p14:cNvPr>
                <p14:cNvContentPartPr/>
                <p14:nvPr/>
              </p14:nvContentPartPr>
              <p14:xfrm>
                <a:off x="10859753" y="643094"/>
                <a:ext cx="102240" cy="110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63296A-64E6-BE08-A1D1-0FEA83C5A14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51113" y="634094"/>
                  <a:ext cx="119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04656B1-3AB4-9C1B-FC2F-D5CEBF959DFA}"/>
                    </a:ext>
                  </a:extLst>
                </p14:cNvPr>
                <p14:cNvContentPartPr/>
                <p14:nvPr/>
              </p14:nvContentPartPr>
              <p14:xfrm>
                <a:off x="10893233" y="713294"/>
                <a:ext cx="47160" cy="6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04656B1-3AB4-9C1B-FC2F-D5CEBF959DF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84233" y="704654"/>
                  <a:ext cx="64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7EDC9D5-AB4B-86EE-6563-FB808A885522}"/>
                    </a:ext>
                  </a:extLst>
                </p14:cNvPr>
                <p14:cNvContentPartPr/>
                <p14:nvPr/>
              </p14:nvContentPartPr>
              <p14:xfrm>
                <a:off x="11044570" y="646334"/>
                <a:ext cx="87120" cy="87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7EDC9D5-AB4B-86EE-6563-FB808A88552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035570" y="637694"/>
                  <a:ext cx="10476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19D197F-EB43-E018-D9AA-3C4BEBD524F4}"/>
              </a:ext>
            </a:extLst>
          </p:cNvPr>
          <p:cNvGrpSpPr/>
          <p:nvPr/>
        </p:nvGrpSpPr>
        <p:grpSpPr>
          <a:xfrm>
            <a:off x="11463113" y="642734"/>
            <a:ext cx="270497" cy="127800"/>
            <a:chOff x="11463113" y="642734"/>
            <a:chExt cx="270497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0F57711-C2F2-5CDC-78A1-5BC8700C7A33}"/>
                    </a:ext>
                  </a:extLst>
                </p14:cNvPr>
                <p14:cNvContentPartPr/>
                <p14:nvPr/>
              </p14:nvContentPartPr>
              <p14:xfrm>
                <a:off x="11470673" y="691334"/>
                <a:ext cx="40320" cy="79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0F57711-C2F2-5CDC-78A1-5BC8700C7A3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62033" y="682334"/>
                  <a:ext cx="57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C6962EF-053C-036D-63CA-4732753A6870}"/>
                    </a:ext>
                  </a:extLst>
                </p14:cNvPr>
                <p14:cNvContentPartPr/>
                <p14:nvPr/>
              </p14:nvContentPartPr>
              <p14:xfrm>
                <a:off x="11463113" y="642734"/>
                <a:ext cx="64800" cy="56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C6962EF-053C-036D-63CA-4732753A687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54113" y="633734"/>
                  <a:ext cx="82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F6D52C-5A60-E2FE-780F-2878EAFD8292}"/>
                    </a:ext>
                  </a:extLst>
                </p14:cNvPr>
                <p14:cNvContentPartPr/>
                <p14:nvPr/>
              </p14:nvContentPartPr>
              <p14:xfrm>
                <a:off x="11584073" y="684134"/>
                <a:ext cx="19080" cy="82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F6D52C-5A60-E2FE-780F-2878EAFD829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75433" y="675494"/>
                  <a:ext cx="36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5E2CF29-709D-95F8-8D4E-F73B91BC60DB}"/>
                    </a:ext>
                  </a:extLst>
                </p14:cNvPr>
                <p14:cNvContentPartPr/>
                <p14:nvPr/>
              </p14:nvContentPartPr>
              <p14:xfrm>
                <a:off x="11643250" y="681974"/>
                <a:ext cx="90360" cy="81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5E2CF29-709D-95F8-8D4E-F73B91BC60D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634610" y="672974"/>
                  <a:ext cx="10800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224164F-A2E1-F148-447B-B58D4DED9C0D}"/>
              </a:ext>
            </a:extLst>
          </p:cNvPr>
          <p:cNvGrpSpPr/>
          <p:nvPr/>
        </p:nvGrpSpPr>
        <p:grpSpPr>
          <a:xfrm>
            <a:off x="11124490" y="574694"/>
            <a:ext cx="154080" cy="147240"/>
            <a:chOff x="11124490" y="574694"/>
            <a:chExt cx="15408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DEE0DF1-D570-5481-9C78-7A0A3662AA01}"/>
                    </a:ext>
                  </a:extLst>
                </p14:cNvPr>
                <p14:cNvContentPartPr/>
                <p14:nvPr/>
              </p14:nvContentPartPr>
              <p14:xfrm>
                <a:off x="11187850" y="636254"/>
                <a:ext cx="90720" cy="85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DEE0DF1-D570-5481-9C78-7A0A3662AA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78850" y="627254"/>
                  <a:ext cx="108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AC5968-DF0C-1C16-5ECF-7C42A4BB4208}"/>
                    </a:ext>
                  </a:extLst>
                </p14:cNvPr>
                <p14:cNvContentPartPr/>
                <p14:nvPr/>
              </p14:nvContentPartPr>
              <p14:xfrm>
                <a:off x="11124490" y="574694"/>
                <a:ext cx="11520" cy="52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AC5968-DF0C-1C16-5ECF-7C42A4BB420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15850" y="566054"/>
                  <a:ext cx="2916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3D59792-E1C5-066A-8F42-0C630CFC1CAC}"/>
                  </a:ext>
                </a:extLst>
              </p14:cNvPr>
              <p14:cNvContentPartPr/>
              <p14:nvPr/>
            </p14:nvContentPartPr>
            <p14:xfrm>
              <a:off x="7577718" y="620852"/>
              <a:ext cx="723600" cy="4561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3D59792-E1C5-066A-8F42-0C630CFC1CA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68718" y="611852"/>
                <a:ext cx="741240" cy="4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0A68993-6835-9F04-A93F-47AE6E175476}"/>
              </a:ext>
            </a:extLst>
          </p:cNvPr>
          <p:cNvGrpSpPr/>
          <p:nvPr/>
        </p:nvGrpSpPr>
        <p:grpSpPr>
          <a:xfrm>
            <a:off x="7808838" y="1433012"/>
            <a:ext cx="1465560" cy="302040"/>
            <a:chOff x="7808838" y="1433012"/>
            <a:chExt cx="146556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66DD812-4409-94F8-023D-C5FED64DBCE1}"/>
                    </a:ext>
                  </a:extLst>
                </p14:cNvPr>
                <p14:cNvContentPartPr/>
                <p14:nvPr/>
              </p14:nvContentPartPr>
              <p14:xfrm>
                <a:off x="7808838" y="1433012"/>
                <a:ext cx="607680" cy="61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66DD812-4409-94F8-023D-C5FED64DBCE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99838" y="1424372"/>
                  <a:ext cx="625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75037FE-0B58-EC64-9C7F-A88DC18E74A6}"/>
                    </a:ext>
                  </a:extLst>
                </p14:cNvPr>
                <p14:cNvContentPartPr/>
                <p14:nvPr/>
              </p14:nvContentPartPr>
              <p14:xfrm>
                <a:off x="8556918" y="1590332"/>
                <a:ext cx="17280" cy="144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75037FE-0B58-EC64-9C7F-A88DC18E74A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8278" y="1581692"/>
                  <a:ext cx="34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84ABFE2-981D-4161-6589-8B79BABCB713}"/>
                    </a:ext>
                  </a:extLst>
                </p14:cNvPr>
                <p14:cNvContentPartPr/>
                <p14:nvPr/>
              </p14:nvContentPartPr>
              <p14:xfrm>
                <a:off x="8516598" y="1542452"/>
                <a:ext cx="135000" cy="27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84ABFE2-981D-4161-6589-8B79BABCB7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07958" y="1533812"/>
                  <a:ext cx="152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5CFF7C0-7DEE-144F-C757-65BBB391B0D1}"/>
                    </a:ext>
                  </a:extLst>
                </p14:cNvPr>
                <p14:cNvContentPartPr/>
                <p14:nvPr/>
              </p14:nvContentPartPr>
              <p14:xfrm>
                <a:off x="8557638" y="1628492"/>
                <a:ext cx="93240" cy="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5CFF7C0-7DEE-144F-C757-65BBB391B0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48998" y="1619852"/>
                  <a:ext cx="110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94824F1-A292-D561-AF49-AA7846526D9F}"/>
                    </a:ext>
                  </a:extLst>
                </p14:cNvPr>
                <p14:cNvContentPartPr/>
                <p14:nvPr/>
              </p14:nvContentPartPr>
              <p14:xfrm>
                <a:off x="8671758" y="1591052"/>
                <a:ext cx="240120" cy="118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94824F1-A292-D561-AF49-AA7846526D9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62758" y="1582412"/>
                  <a:ext cx="257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5B9E99E-3DF0-4093-39C9-253E082D8038}"/>
                    </a:ext>
                  </a:extLst>
                </p14:cNvPr>
                <p14:cNvContentPartPr/>
                <p14:nvPr/>
              </p14:nvContentPartPr>
              <p14:xfrm>
                <a:off x="8862558" y="1548572"/>
                <a:ext cx="211680" cy="155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5B9E99E-3DF0-4093-39C9-253E082D803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53558" y="1539932"/>
                  <a:ext cx="229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DCEE096-C703-15B4-2FD1-932E5CAD0F19}"/>
                    </a:ext>
                  </a:extLst>
                </p14:cNvPr>
                <p14:cNvContentPartPr/>
                <p14:nvPr/>
              </p14:nvContentPartPr>
              <p14:xfrm>
                <a:off x="9119598" y="1568732"/>
                <a:ext cx="154800" cy="129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DCEE096-C703-15B4-2FD1-932E5CAD0F1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10598" y="1560092"/>
                  <a:ext cx="17244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94F55E2-E699-F011-3F48-D3FED58EB5BE}"/>
                  </a:ext>
                </a:extLst>
              </p14:cNvPr>
              <p14:cNvContentPartPr/>
              <p14:nvPr/>
            </p14:nvContentPartPr>
            <p14:xfrm>
              <a:off x="7655838" y="1775372"/>
              <a:ext cx="293400" cy="468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94F55E2-E699-F011-3F48-D3FED58EB5B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646838" y="1766372"/>
                <a:ext cx="311040" cy="48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A3274E7-9E22-F194-A2B0-D6C6A740C845}"/>
              </a:ext>
            </a:extLst>
          </p:cNvPr>
          <p:cNvGrpSpPr/>
          <p:nvPr/>
        </p:nvGrpSpPr>
        <p:grpSpPr>
          <a:xfrm>
            <a:off x="7746918" y="2352812"/>
            <a:ext cx="628560" cy="171360"/>
            <a:chOff x="7746918" y="2352812"/>
            <a:chExt cx="62856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41C7F79-FA10-8B22-99DE-9BE37B8FE054}"/>
                    </a:ext>
                  </a:extLst>
                </p14:cNvPr>
                <p14:cNvContentPartPr/>
                <p14:nvPr/>
              </p14:nvContentPartPr>
              <p14:xfrm>
                <a:off x="7967958" y="2352812"/>
                <a:ext cx="132480" cy="171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41C7F79-FA10-8B22-99DE-9BE37B8FE05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58958" y="2343812"/>
                  <a:ext cx="150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8E3785-F1EA-206A-7BFE-F734252F4FE6}"/>
                    </a:ext>
                  </a:extLst>
                </p14:cNvPr>
                <p14:cNvContentPartPr/>
                <p14:nvPr/>
              </p14:nvContentPartPr>
              <p14:xfrm>
                <a:off x="7972638" y="2451812"/>
                <a:ext cx="136080" cy="15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8E3785-F1EA-206A-7BFE-F734252F4FE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63638" y="2442812"/>
                  <a:ext cx="153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91E5DFD-BBC9-277C-403D-224FABF4FA8C}"/>
                    </a:ext>
                  </a:extLst>
                </p14:cNvPr>
                <p14:cNvContentPartPr/>
                <p14:nvPr/>
              </p14:nvContentPartPr>
              <p14:xfrm>
                <a:off x="8160198" y="2405012"/>
                <a:ext cx="148320" cy="95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91E5DFD-BBC9-277C-403D-224FABF4FA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51558" y="2396012"/>
                  <a:ext cx="165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D3866D-830A-7FD8-297C-BACE7F454401}"/>
                    </a:ext>
                  </a:extLst>
                </p14:cNvPr>
                <p14:cNvContentPartPr/>
                <p14:nvPr/>
              </p14:nvContentPartPr>
              <p14:xfrm>
                <a:off x="8232198" y="2357492"/>
                <a:ext cx="143280" cy="34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D3866D-830A-7FD8-297C-BACE7F45440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23558" y="2348852"/>
                  <a:ext cx="160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BB2A66-DDBD-224A-1B2E-DB951C55AE89}"/>
                    </a:ext>
                  </a:extLst>
                </p14:cNvPr>
                <p14:cNvContentPartPr/>
                <p14:nvPr/>
              </p14:nvContentPartPr>
              <p14:xfrm>
                <a:off x="7746918" y="2367572"/>
                <a:ext cx="160920" cy="110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BB2A66-DDBD-224A-1B2E-DB951C55AE8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38278" y="2358572"/>
                  <a:ext cx="178560" cy="12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08F7B28-D1F2-E335-8292-274EC668D127}"/>
                  </a:ext>
                </a:extLst>
              </p14:cNvPr>
              <p14:cNvContentPartPr/>
              <p14:nvPr/>
            </p14:nvContentPartPr>
            <p14:xfrm>
              <a:off x="8695158" y="2378732"/>
              <a:ext cx="136800" cy="179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08F7B28-D1F2-E335-8292-274EC668D1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86158" y="2369732"/>
                <a:ext cx="15444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1B53FD6-8E3B-988B-585A-A4AE37ECADF6}"/>
              </a:ext>
            </a:extLst>
          </p:cNvPr>
          <p:cNvGrpSpPr/>
          <p:nvPr/>
        </p:nvGrpSpPr>
        <p:grpSpPr>
          <a:xfrm>
            <a:off x="9157398" y="2369372"/>
            <a:ext cx="741240" cy="155880"/>
            <a:chOff x="9157398" y="2369372"/>
            <a:chExt cx="74124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4A90F3F-F3AD-3A76-9482-16ADE4405DDA}"/>
                    </a:ext>
                  </a:extLst>
                </p14:cNvPr>
                <p14:cNvContentPartPr/>
                <p14:nvPr/>
              </p14:nvContentPartPr>
              <p14:xfrm>
                <a:off x="9177198" y="2418332"/>
                <a:ext cx="129600" cy="106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4A90F3F-F3AD-3A76-9482-16ADE4405DD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68558" y="2409692"/>
                  <a:ext cx="147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0EE6648-D9BC-4894-E741-14B021866654}"/>
                    </a:ext>
                  </a:extLst>
                </p14:cNvPr>
                <p14:cNvContentPartPr/>
                <p14:nvPr/>
              </p14:nvContentPartPr>
              <p14:xfrm>
                <a:off x="9185478" y="2369372"/>
                <a:ext cx="119880" cy="17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0EE6648-D9BC-4894-E741-14B02186665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76838" y="2360372"/>
                  <a:ext cx="137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67C646B-7B63-4F5F-70E8-98372586CEC0}"/>
                    </a:ext>
                  </a:extLst>
                </p14:cNvPr>
                <p14:cNvContentPartPr/>
                <p14:nvPr/>
              </p14:nvContentPartPr>
              <p14:xfrm>
                <a:off x="9157398" y="2405012"/>
                <a:ext cx="314640" cy="87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67C646B-7B63-4F5F-70E8-98372586CEC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48758" y="2396012"/>
                  <a:ext cx="332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DE33336-1E57-99D0-A604-F03817E725E5}"/>
                    </a:ext>
                  </a:extLst>
                </p14:cNvPr>
                <p14:cNvContentPartPr/>
                <p14:nvPr/>
              </p14:nvContentPartPr>
              <p14:xfrm>
                <a:off x="9367638" y="2388452"/>
                <a:ext cx="83880" cy="113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DE33336-1E57-99D0-A604-F03817E725E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58638" y="2379812"/>
                  <a:ext cx="101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FDE148E-916E-4F34-1191-51977A46D353}"/>
                    </a:ext>
                  </a:extLst>
                </p14:cNvPr>
                <p14:cNvContentPartPr/>
                <p14:nvPr/>
              </p14:nvContentPartPr>
              <p14:xfrm>
                <a:off x="9595158" y="2395652"/>
                <a:ext cx="26280" cy="101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FDE148E-916E-4F34-1191-51977A46D35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86158" y="2386652"/>
                  <a:ext cx="43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03C6A68-18AF-66E8-7C3D-902978BBF23C}"/>
                    </a:ext>
                  </a:extLst>
                </p14:cNvPr>
                <p14:cNvContentPartPr/>
                <p14:nvPr/>
              </p14:nvContentPartPr>
              <p14:xfrm>
                <a:off x="9733038" y="2425532"/>
                <a:ext cx="34200" cy="85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03C6A68-18AF-66E8-7C3D-902978BBF23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24398" y="2416532"/>
                  <a:ext cx="51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4590B45-D63A-8BE6-317D-49F2335F79D8}"/>
                    </a:ext>
                  </a:extLst>
                </p14:cNvPr>
                <p14:cNvContentPartPr/>
                <p14:nvPr/>
              </p14:nvContentPartPr>
              <p14:xfrm>
                <a:off x="9705678" y="2375852"/>
                <a:ext cx="192960" cy="15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4590B45-D63A-8BE6-317D-49F2335F79D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97038" y="2366852"/>
                  <a:ext cx="2106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0877650-0FC6-17F9-ECB0-265FE678BD30}"/>
              </a:ext>
            </a:extLst>
          </p:cNvPr>
          <p:cNvGrpSpPr/>
          <p:nvPr/>
        </p:nvGrpSpPr>
        <p:grpSpPr>
          <a:xfrm>
            <a:off x="5358678" y="3336332"/>
            <a:ext cx="2068200" cy="1214280"/>
            <a:chOff x="5358678" y="3336332"/>
            <a:chExt cx="2068200" cy="12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00358A2-3107-F00F-762E-FDA81BCCAA69}"/>
                    </a:ext>
                  </a:extLst>
                </p14:cNvPr>
                <p14:cNvContentPartPr/>
                <p14:nvPr/>
              </p14:nvContentPartPr>
              <p14:xfrm>
                <a:off x="5358678" y="3336332"/>
                <a:ext cx="1022040" cy="780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00358A2-3107-F00F-762E-FDA81BCCAA6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50038" y="3327692"/>
                  <a:ext cx="103968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363E1D5-E811-67C4-015D-E951AC8F528B}"/>
                    </a:ext>
                  </a:extLst>
                </p14:cNvPr>
                <p14:cNvContentPartPr/>
                <p14:nvPr/>
              </p14:nvContentPartPr>
              <p14:xfrm>
                <a:off x="6083718" y="4260452"/>
                <a:ext cx="154800" cy="194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363E1D5-E811-67C4-015D-E951AC8F52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74718" y="4251452"/>
                  <a:ext cx="172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4D7A830-8023-CD9F-876E-5FE9959F76FA}"/>
                    </a:ext>
                  </a:extLst>
                </p14:cNvPr>
                <p14:cNvContentPartPr/>
                <p14:nvPr/>
              </p14:nvContentPartPr>
              <p14:xfrm>
                <a:off x="6102438" y="4356212"/>
                <a:ext cx="97920" cy="37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4D7A830-8023-CD9F-876E-5FE9959F76F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93438" y="4347572"/>
                  <a:ext cx="115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12F657B-6512-753F-462C-86C593BAF66F}"/>
                    </a:ext>
                  </a:extLst>
                </p14:cNvPr>
                <p14:cNvContentPartPr/>
                <p14:nvPr/>
              </p14:nvContentPartPr>
              <p14:xfrm>
                <a:off x="6319158" y="4280972"/>
                <a:ext cx="163440" cy="121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12F657B-6512-753F-462C-86C593BAF66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10518" y="4271972"/>
                  <a:ext cx="181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6B0C963-50DD-2621-2418-EEFB30C29B62}"/>
                    </a:ext>
                  </a:extLst>
                </p14:cNvPr>
                <p14:cNvContentPartPr/>
                <p14:nvPr/>
              </p14:nvContentPartPr>
              <p14:xfrm>
                <a:off x="6441918" y="4248212"/>
                <a:ext cx="158400" cy="136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6B0C963-50DD-2621-2418-EEFB30C29B6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32918" y="4239212"/>
                  <a:ext cx="176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BFB0061-2C2D-A595-5E9F-13CC0DA43337}"/>
                    </a:ext>
                  </a:extLst>
                </p14:cNvPr>
                <p14:cNvContentPartPr/>
                <p14:nvPr/>
              </p14:nvContentPartPr>
              <p14:xfrm>
                <a:off x="6678798" y="4247852"/>
                <a:ext cx="270000" cy="142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BFB0061-2C2D-A595-5E9F-13CC0DA4333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70158" y="4238852"/>
                  <a:ext cx="287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7BAA03D-FD0E-43A2-1ABD-2620D6AF5B33}"/>
                    </a:ext>
                  </a:extLst>
                </p14:cNvPr>
                <p14:cNvContentPartPr/>
                <p14:nvPr/>
              </p14:nvContentPartPr>
              <p14:xfrm>
                <a:off x="6855558" y="4232372"/>
                <a:ext cx="129240" cy="86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7BAA03D-FD0E-43A2-1ABD-2620D6AF5B3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46558" y="4223372"/>
                  <a:ext cx="146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E258833-EEA5-AD8C-C2B5-EBFC54B70404}"/>
                    </a:ext>
                  </a:extLst>
                </p14:cNvPr>
                <p14:cNvContentPartPr/>
                <p14:nvPr/>
              </p14:nvContentPartPr>
              <p14:xfrm>
                <a:off x="7191438" y="4144532"/>
                <a:ext cx="235440" cy="40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E258833-EEA5-AD8C-C2B5-EBFC54B7040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82438" y="4135532"/>
                  <a:ext cx="253080" cy="42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F81EDAF-06AB-3CE3-1FA7-AF3200209111}"/>
              </a:ext>
            </a:extLst>
          </p:cNvPr>
          <p:cNvGrpSpPr/>
          <p:nvPr/>
        </p:nvGrpSpPr>
        <p:grpSpPr>
          <a:xfrm>
            <a:off x="7703358" y="3659612"/>
            <a:ext cx="1994760" cy="509040"/>
            <a:chOff x="7703358" y="3659612"/>
            <a:chExt cx="199476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1CE8D63-965E-2B6A-2457-5DB7160DF5E7}"/>
                    </a:ext>
                  </a:extLst>
                </p14:cNvPr>
                <p14:cNvContentPartPr/>
                <p14:nvPr/>
              </p14:nvContentPartPr>
              <p14:xfrm>
                <a:off x="7703358" y="3774092"/>
                <a:ext cx="773280" cy="394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1CE8D63-965E-2B6A-2457-5DB7160DF5E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94358" y="3765452"/>
                  <a:ext cx="790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300C90E-B5B0-71AF-5086-FDEFD323B573}"/>
                    </a:ext>
                  </a:extLst>
                </p14:cNvPr>
                <p14:cNvContentPartPr/>
                <p14:nvPr/>
              </p14:nvContentPartPr>
              <p14:xfrm>
                <a:off x="8641878" y="3700292"/>
                <a:ext cx="18000" cy="150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300C90E-B5B0-71AF-5086-FDEFD323B5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33238" y="3691652"/>
                  <a:ext cx="35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0317DF6-69EB-A581-C2CC-6986AEA31E84}"/>
                    </a:ext>
                  </a:extLst>
                </p14:cNvPr>
                <p14:cNvContentPartPr/>
                <p14:nvPr/>
              </p14:nvContentPartPr>
              <p14:xfrm>
                <a:off x="8637198" y="3659612"/>
                <a:ext cx="91080" cy="84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0317DF6-69EB-A581-C2CC-6986AEA31E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28558" y="3650612"/>
                  <a:ext cx="108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4FED1FD-CE6D-B130-0808-9922720706D5}"/>
                    </a:ext>
                  </a:extLst>
                </p14:cNvPr>
                <p14:cNvContentPartPr/>
                <p14:nvPr/>
              </p14:nvContentPartPr>
              <p14:xfrm>
                <a:off x="8772558" y="3752492"/>
                <a:ext cx="116640" cy="81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4FED1FD-CE6D-B130-0808-9922720706D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63558" y="3743492"/>
                  <a:ext cx="134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3A52704-DE90-CF8A-C171-4551FDB63FB9}"/>
                    </a:ext>
                  </a:extLst>
                </p14:cNvPr>
                <p14:cNvContentPartPr/>
                <p14:nvPr/>
              </p14:nvContentPartPr>
              <p14:xfrm>
                <a:off x="8785878" y="3678332"/>
                <a:ext cx="144720" cy="76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3A52704-DE90-CF8A-C171-4551FDB63FB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76878" y="3669332"/>
                  <a:ext cx="162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26B5BF0-FD14-1D7A-77AE-F4009AA40AE7}"/>
                    </a:ext>
                  </a:extLst>
                </p14:cNvPr>
                <p14:cNvContentPartPr/>
                <p14:nvPr/>
              </p14:nvContentPartPr>
              <p14:xfrm>
                <a:off x="8971998" y="3734852"/>
                <a:ext cx="24480" cy="91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26B5BF0-FD14-1D7A-77AE-F4009AA40A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62998" y="3726212"/>
                  <a:ext cx="42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562C78A-D649-3CFC-1844-85022A5FEF1A}"/>
                    </a:ext>
                  </a:extLst>
                </p14:cNvPr>
                <p14:cNvContentPartPr/>
                <p14:nvPr/>
              </p14:nvContentPartPr>
              <p14:xfrm>
                <a:off x="8978118" y="3683372"/>
                <a:ext cx="501120" cy="152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562C78A-D649-3CFC-1844-85022A5FEF1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69118" y="3674372"/>
                  <a:ext cx="518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D372211-D416-002E-7317-11919261573F}"/>
                    </a:ext>
                  </a:extLst>
                </p14:cNvPr>
                <p14:cNvContentPartPr/>
                <p14:nvPr/>
              </p14:nvContentPartPr>
              <p14:xfrm>
                <a:off x="9392118" y="3800012"/>
                <a:ext cx="57960" cy="65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D372211-D416-002E-7317-11919261573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83118" y="3791012"/>
                  <a:ext cx="75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8C37E84-F56F-B371-3377-A3ACA37F4F54}"/>
                    </a:ext>
                  </a:extLst>
                </p14:cNvPr>
                <p14:cNvContentPartPr/>
                <p14:nvPr/>
              </p14:nvContentPartPr>
              <p14:xfrm>
                <a:off x="9508398" y="3720092"/>
                <a:ext cx="189720" cy="142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8C37E84-F56F-B371-3377-A3ACA37F4F5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99398" y="3711452"/>
                  <a:ext cx="2073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200FBB7-FBA6-A86E-9E60-1E9A16FEDC23}"/>
              </a:ext>
            </a:extLst>
          </p:cNvPr>
          <p:cNvGrpSpPr/>
          <p:nvPr/>
        </p:nvGrpSpPr>
        <p:grpSpPr>
          <a:xfrm>
            <a:off x="10857077" y="4118891"/>
            <a:ext cx="533880" cy="153360"/>
            <a:chOff x="10857077" y="4118891"/>
            <a:chExt cx="53388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C2813C2-D4CD-91A2-EF59-015A370ED70A}"/>
                    </a:ext>
                  </a:extLst>
                </p14:cNvPr>
                <p14:cNvContentPartPr/>
                <p14:nvPr/>
              </p14:nvContentPartPr>
              <p14:xfrm>
                <a:off x="10871837" y="4151291"/>
                <a:ext cx="21960" cy="72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C2813C2-D4CD-91A2-EF59-015A370ED70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63197" y="4142291"/>
                  <a:ext cx="39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FC12DFF-7D71-7869-57F3-991FCD47046C}"/>
                    </a:ext>
                  </a:extLst>
                </p14:cNvPr>
                <p14:cNvContentPartPr/>
                <p14:nvPr/>
              </p14:nvContentPartPr>
              <p14:xfrm>
                <a:off x="10857077" y="4118891"/>
                <a:ext cx="152640" cy="134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FC12DFF-7D71-7869-57F3-991FCD4704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48077" y="4110251"/>
                  <a:ext cx="170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FB51329-7AC5-1F2E-397D-D7685530672F}"/>
                    </a:ext>
                  </a:extLst>
                </p14:cNvPr>
                <p14:cNvContentPartPr/>
                <p14:nvPr/>
              </p14:nvContentPartPr>
              <p14:xfrm>
                <a:off x="11027357" y="4182611"/>
                <a:ext cx="90000" cy="57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FB51329-7AC5-1F2E-397D-D7685530672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018357" y="4173611"/>
                  <a:ext cx="107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681BE57-C0AF-832D-1119-D74DE365FD00}"/>
                    </a:ext>
                  </a:extLst>
                </p14:cNvPr>
                <p14:cNvContentPartPr/>
                <p14:nvPr/>
              </p14:nvContentPartPr>
              <p14:xfrm>
                <a:off x="11129237" y="4182611"/>
                <a:ext cx="126720" cy="69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681BE57-C0AF-832D-1119-D74DE365FD0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20597" y="4173611"/>
                  <a:ext cx="144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9F6944C-CBC2-82A6-D6AF-2D4EF10FE3E0}"/>
                    </a:ext>
                  </a:extLst>
                </p14:cNvPr>
                <p14:cNvContentPartPr/>
                <p14:nvPr/>
              </p14:nvContentPartPr>
              <p14:xfrm>
                <a:off x="11302037" y="4188731"/>
                <a:ext cx="20880" cy="56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9F6944C-CBC2-82A6-D6AF-2D4EF10FE3E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93037" y="4179731"/>
                  <a:ext cx="38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EC15EA3-D12D-C464-374C-DE1C352B00F0}"/>
                    </a:ext>
                  </a:extLst>
                </p14:cNvPr>
                <p14:cNvContentPartPr/>
                <p14:nvPr/>
              </p14:nvContentPartPr>
              <p14:xfrm>
                <a:off x="11323637" y="4142291"/>
                <a:ext cx="67320" cy="129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EC15EA3-D12D-C464-374C-DE1C352B00F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14997" y="4133291"/>
                  <a:ext cx="8496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61C8BFF-C773-3DD8-77A0-55218CC51D5D}"/>
                  </a:ext>
                </a:extLst>
              </p14:cNvPr>
              <p14:cNvContentPartPr/>
              <p14:nvPr/>
            </p14:nvContentPartPr>
            <p14:xfrm>
              <a:off x="7746558" y="4346852"/>
              <a:ext cx="601920" cy="558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61C8BFF-C773-3DD8-77A0-55218CC51D5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737558" y="4337852"/>
                <a:ext cx="61956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C8596BC-D62E-1AB3-86C8-DBD1EEFCA391}"/>
              </a:ext>
            </a:extLst>
          </p:cNvPr>
          <p:cNvGrpSpPr/>
          <p:nvPr/>
        </p:nvGrpSpPr>
        <p:grpSpPr>
          <a:xfrm>
            <a:off x="8482398" y="4334972"/>
            <a:ext cx="907200" cy="174600"/>
            <a:chOff x="8482398" y="4334972"/>
            <a:chExt cx="9072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25C5E5B-F35D-6ED4-4E14-4AF2A750FDE2}"/>
                    </a:ext>
                  </a:extLst>
                </p14:cNvPr>
                <p14:cNvContentPartPr/>
                <p14:nvPr/>
              </p14:nvContentPartPr>
              <p14:xfrm>
                <a:off x="9098358" y="4397972"/>
                <a:ext cx="79200" cy="91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25C5E5B-F35D-6ED4-4E14-4AF2A750FDE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089358" y="4388972"/>
                  <a:ext cx="96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6C03E6D-95B4-F8B0-3A42-72B4DD1CAEDE}"/>
                    </a:ext>
                  </a:extLst>
                </p14:cNvPr>
                <p14:cNvContentPartPr/>
                <p14:nvPr/>
              </p14:nvContentPartPr>
              <p14:xfrm>
                <a:off x="9080718" y="4343972"/>
                <a:ext cx="118080" cy="64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6C03E6D-95B4-F8B0-3A42-72B4DD1CAED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072078" y="4335332"/>
                  <a:ext cx="135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E46FBB5-6655-FDD2-D1FF-772C2E0D753D}"/>
                    </a:ext>
                  </a:extLst>
                </p14:cNvPr>
                <p14:cNvContentPartPr/>
                <p14:nvPr/>
              </p14:nvContentPartPr>
              <p14:xfrm>
                <a:off x="9254598" y="4379252"/>
                <a:ext cx="27360" cy="80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E46FBB5-6655-FDD2-D1FF-772C2E0D753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245598" y="4370252"/>
                  <a:ext cx="45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16E78CB-7815-9896-DC11-38FB583FA451}"/>
                    </a:ext>
                  </a:extLst>
                </p14:cNvPr>
                <p14:cNvContentPartPr/>
                <p14:nvPr/>
              </p14:nvContentPartPr>
              <p14:xfrm>
                <a:off x="9270438" y="4334972"/>
                <a:ext cx="119160" cy="72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16E78CB-7815-9896-DC11-38FB583FA45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61438" y="4325972"/>
                  <a:ext cx="136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5E8B154-C083-4645-20AA-E9533C634C38}"/>
                    </a:ext>
                  </a:extLst>
                </p14:cNvPr>
                <p14:cNvContentPartPr/>
                <p14:nvPr/>
              </p14:nvContentPartPr>
              <p14:xfrm>
                <a:off x="8482398" y="4355852"/>
                <a:ext cx="123840" cy="138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5E8B154-C083-4645-20AA-E9533C634C3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473398" y="4346852"/>
                  <a:ext cx="141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ADD5B1B-5E93-4B4F-8F1C-861856464047}"/>
                    </a:ext>
                  </a:extLst>
                </p14:cNvPr>
                <p14:cNvContentPartPr/>
                <p14:nvPr/>
              </p14:nvContentPartPr>
              <p14:xfrm>
                <a:off x="8693358" y="4377452"/>
                <a:ext cx="331200" cy="132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ADD5B1B-5E93-4B4F-8F1C-86185646404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84358" y="4368812"/>
                  <a:ext cx="348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8F05F0D-7B44-F45A-035B-0FB8AEAF27AE}"/>
                    </a:ext>
                  </a:extLst>
                </p14:cNvPr>
                <p14:cNvContentPartPr/>
                <p14:nvPr/>
              </p14:nvContentPartPr>
              <p14:xfrm>
                <a:off x="8914038" y="4366292"/>
                <a:ext cx="99360" cy="4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8F05F0D-7B44-F45A-035B-0FB8AEAF27A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05038" y="4357292"/>
                  <a:ext cx="117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1114A2D-4A73-093B-B8BC-C41B0B7CEC12}"/>
                    </a:ext>
                  </a:extLst>
                </p14:cNvPr>
                <p14:cNvContentPartPr/>
                <p14:nvPr/>
              </p14:nvContentPartPr>
              <p14:xfrm>
                <a:off x="8877678" y="4421732"/>
                <a:ext cx="123120" cy="12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1114A2D-4A73-093B-B8BC-C41B0B7CEC1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869038" y="4413092"/>
                  <a:ext cx="14076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A414939-CB34-343C-9194-D4FD8B157F99}"/>
                  </a:ext>
                </a:extLst>
              </p14:cNvPr>
              <p14:cNvContentPartPr/>
              <p14:nvPr/>
            </p14:nvContentPartPr>
            <p14:xfrm>
              <a:off x="7711638" y="4616852"/>
              <a:ext cx="560880" cy="358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A414939-CB34-343C-9194-D4FD8B157F99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702638" y="4607852"/>
                <a:ext cx="57852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0FBFCC8-8C71-B006-7BD4-C67BD1B8C082}"/>
              </a:ext>
            </a:extLst>
          </p:cNvPr>
          <p:cNvGrpSpPr/>
          <p:nvPr/>
        </p:nvGrpSpPr>
        <p:grpSpPr>
          <a:xfrm>
            <a:off x="8288358" y="5058572"/>
            <a:ext cx="1135800" cy="159480"/>
            <a:chOff x="8288358" y="5058572"/>
            <a:chExt cx="113580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C6D70A-F656-E35C-70AC-7B3090996375}"/>
                    </a:ext>
                  </a:extLst>
                </p14:cNvPr>
                <p14:cNvContentPartPr/>
                <p14:nvPr/>
              </p14:nvContentPartPr>
              <p14:xfrm>
                <a:off x="8288358" y="5116172"/>
                <a:ext cx="165240" cy="10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C6D70A-F656-E35C-70AC-7B309099637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279718" y="5107172"/>
                  <a:ext cx="182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BD4BE10-5893-DEA6-8D39-A628E7DFE24B}"/>
                    </a:ext>
                  </a:extLst>
                </p14:cNvPr>
                <p14:cNvContentPartPr/>
                <p14:nvPr/>
              </p14:nvContentPartPr>
              <p14:xfrm>
                <a:off x="8502558" y="5098172"/>
                <a:ext cx="137880" cy="111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BD4BE10-5893-DEA6-8D39-A628E7DFE24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493918" y="5089172"/>
                  <a:ext cx="155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D19FA94-A200-022D-5186-7D4F333FF538}"/>
                    </a:ext>
                  </a:extLst>
                </p14:cNvPr>
                <p14:cNvContentPartPr/>
                <p14:nvPr/>
              </p14:nvContentPartPr>
              <p14:xfrm>
                <a:off x="8502558" y="5104652"/>
                <a:ext cx="208080" cy="85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D19FA94-A200-022D-5186-7D4F333FF5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93918" y="5096012"/>
                  <a:ext cx="225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40FB0C8-5685-7F2D-F46C-19DF758B61BD}"/>
                    </a:ext>
                  </a:extLst>
                </p14:cNvPr>
                <p14:cNvContentPartPr/>
                <p14:nvPr/>
              </p14:nvContentPartPr>
              <p14:xfrm>
                <a:off x="8848878" y="5123372"/>
                <a:ext cx="6840" cy="71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40FB0C8-5685-7F2D-F46C-19DF758B61B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40238" y="5114732"/>
                  <a:ext cx="24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4BED382-2464-D1E9-D55A-8286A20B9FBF}"/>
                    </a:ext>
                  </a:extLst>
                </p14:cNvPr>
                <p14:cNvContentPartPr/>
                <p14:nvPr/>
              </p14:nvContentPartPr>
              <p14:xfrm>
                <a:off x="8753118" y="5073692"/>
                <a:ext cx="154080" cy="23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4BED382-2464-D1E9-D55A-8286A20B9FB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44118" y="5064692"/>
                  <a:ext cx="171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DA25781-5731-85C4-A3CF-7A0004DCA7C0}"/>
                    </a:ext>
                  </a:extLst>
                </p14:cNvPr>
                <p14:cNvContentPartPr/>
                <p14:nvPr/>
              </p14:nvContentPartPr>
              <p14:xfrm>
                <a:off x="9155598" y="5099972"/>
                <a:ext cx="39600" cy="103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DA25781-5731-85C4-A3CF-7A0004DCA7C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46958" y="5091332"/>
                  <a:ext cx="5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3A8FD1F-DE39-4D63-7E58-793FE557C881}"/>
                    </a:ext>
                  </a:extLst>
                </p14:cNvPr>
                <p14:cNvContentPartPr/>
                <p14:nvPr/>
              </p14:nvContentPartPr>
              <p14:xfrm>
                <a:off x="9270798" y="5083052"/>
                <a:ext cx="153360" cy="119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3A8FD1F-DE39-4D63-7E58-793FE557C8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62158" y="5074412"/>
                  <a:ext cx="171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FAB68EC-85AE-62F0-35E4-E621533B813F}"/>
                    </a:ext>
                  </a:extLst>
                </p14:cNvPr>
                <p14:cNvContentPartPr/>
                <p14:nvPr/>
              </p14:nvContentPartPr>
              <p14:xfrm>
                <a:off x="8980638" y="5097092"/>
                <a:ext cx="13680" cy="95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FAB68EC-85AE-62F0-35E4-E621533B813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971998" y="5088092"/>
                  <a:ext cx="31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50A9269-9989-F8B6-2BFE-69082CE90415}"/>
                    </a:ext>
                  </a:extLst>
                </p14:cNvPr>
                <p14:cNvContentPartPr/>
                <p14:nvPr/>
              </p14:nvContentPartPr>
              <p14:xfrm>
                <a:off x="8966958" y="5058572"/>
                <a:ext cx="102600" cy="90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50A9269-9989-F8B6-2BFE-69082CE9041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957958" y="5049932"/>
                  <a:ext cx="120240" cy="108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8" name="Picture 217" descr="A diagram of a diagram&#10;&#10;Description automatically generated">
            <a:extLst>
              <a:ext uri="{FF2B5EF4-FFF2-40B4-BE49-F238E27FC236}">
                <a16:creationId xmlns:a16="http://schemas.microsoft.com/office/drawing/2014/main" id="{BF49B461-0833-3A47-2558-F8EB500F8D28}"/>
              </a:ext>
            </a:extLst>
          </p:cNvPr>
          <p:cNvPicPr>
            <a:picLocks noChangeAspect="1"/>
          </p:cNvPicPr>
          <p:nvPr/>
        </p:nvPicPr>
        <p:blipFill rotWithShape="1">
          <a:blip r:embed="rId2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23265" r="9614" b="20235"/>
          <a:stretch/>
        </p:blipFill>
        <p:spPr>
          <a:xfrm>
            <a:off x="4769963" y="226243"/>
            <a:ext cx="2102177" cy="974646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1E24CE04-EFE3-1C44-0FBE-3F2C27995F73}"/>
              </a:ext>
            </a:extLst>
          </p:cNvPr>
          <p:cNvPicPr>
            <a:picLocks noChangeAspect="1"/>
          </p:cNvPicPr>
          <p:nvPr/>
        </p:nvPicPr>
        <p:blipFill rotWithShape="1">
          <a:blip r:embed="rId2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"/>
          <a:stretch/>
        </p:blipFill>
        <p:spPr>
          <a:xfrm>
            <a:off x="10143242" y="1555423"/>
            <a:ext cx="1198236" cy="1734013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640CD3E-C24A-9902-E692-41418DF1725E}"/>
              </a:ext>
            </a:extLst>
          </p:cNvPr>
          <p:cNvGrpSpPr/>
          <p:nvPr/>
        </p:nvGrpSpPr>
        <p:grpSpPr>
          <a:xfrm>
            <a:off x="9684078" y="3956252"/>
            <a:ext cx="927119" cy="308799"/>
            <a:chOff x="9684078" y="3956252"/>
            <a:chExt cx="927119" cy="3087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97831CD-8D1A-6D97-86C0-E6ECE44DAAFA}"/>
                    </a:ext>
                  </a:extLst>
                </p14:cNvPr>
                <p14:cNvContentPartPr/>
                <p14:nvPr/>
              </p14:nvContentPartPr>
              <p14:xfrm>
                <a:off x="10114757" y="4165691"/>
                <a:ext cx="17280" cy="99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97831CD-8D1A-6D97-86C0-E6ECE44DAAF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05757" y="4157051"/>
                  <a:ext cx="34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960F47B-D9CF-776B-C2A5-7740D6B9C48E}"/>
                    </a:ext>
                  </a:extLst>
                </p14:cNvPr>
                <p14:cNvContentPartPr/>
                <p14:nvPr/>
              </p14:nvContentPartPr>
              <p14:xfrm>
                <a:off x="10290077" y="4178651"/>
                <a:ext cx="58680" cy="63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960F47B-D9CF-776B-C2A5-7740D6B9C48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281077" y="4169651"/>
                  <a:ext cx="76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B0A5241-35C7-4E8B-566B-4951969212A4}"/>
                    </a:ext>
                  </a:extLst>
                </p14:cNvPr>
                <p14:cNvContentPartPr/>
                <p14:nvPr/>
              </p14:nvContentPartPr>
              <p14:xfrm>
                <a:off x="10360637" y="4131491"/>
                <a:ext cx="128520" cy="120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B0A5241-35C7-4E8B-566B-4951969212A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51637" y="4122851"/>
                  <a:ext cx="146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CAEF421-0082-3C99-F484-F6103D452101}"/>
                    </a:ext>
                  </a:extLst>
                </p14:cNvPr>
                <p14:cNvContentPartPr/>
                <p14:nvPr/>
              </p14:nvContentPartPr>
              <p14:xfrm>
                <a:off x="10529117" y="4149131"/>
                <a:ext cx="82080" cy="78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CAEF421-0082-3C99-F484-F6103D45210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20117" y="4140491"/>
                  <a:ext cx="99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A9A7F50-F58C-E712-0F58-052CCA3CDB63}"/>
                    </a:ext>
                  </a:extLst>
                </p14:cNvPr>
                <p14:cNvContentPartPr/>
                <p14:nvPr/>
              </p14:nvContentPartPr>
              <p14:xfrm>
                <a:off x="10124477" y="4113131"/>
                <a:ext cx="102240" cy="41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A9A7F50-F58C-E712-0F58-052CCA3CDB6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115837" y="4104491"/>
                  <a:ext cx="119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C2B126C-AAE1-CD41-9E60-E9D6CD9CAE4D}"/>
                    </a:ext>
                  </a:extLst>
                </p14:cNvPr>
                <p14:cNvContentPartPr/>
                <p14:nvPr/>
              </p14:nvContentPartPr>
              <p14:xfrm>
                <a:off x="10139237" y="4183331"/>
                <a:ext cx="98640" cy="9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C2B126C-AAE1-CD41-9E60-E9D6CD9CAE4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30597" y="4174691"/>
                  <a:ext cx="116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389D30B-ABB9-96B3-0DEE-31E8AF9A82AE}"/>
                    </a:ext>
                  </a:extLst>
                </p14:cNvPr>
                <p14:cNvContentPartPr/>
                <p14:nvPr/>
              </p14:nvContentPartPr>
              <p14:xfrm>
                <a:off x="9684078" y="3956252"/>
                <a:ext cx="329760" cy="234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389D30B-ABB9-96B3-0DEE-31E8AF9A82A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75078" y="3947252"/>
                  <a:ext cx="3474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04ED7C92-F9D3-B680-7C42-F345D31ED7AC}"/>
              </a:ext>
            </a:extLst>
          </p:cNvPr>
          <p:cNvGrpSpPr/>
          <p:nvPr/>
        </p:nvGrpSpPr>
        <p:grpSpPr>
          <a:xfrm>
            <a:off x="3404238" y="3488612"/>
            <a:ext cx="2002320" cy="1347120"/>
            <a:chOff x="3404238" y="3488612"/>
            <a:chExt cx="2002320" cy="13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D16BA0B-7B05-F9ED-7D08-106BD58B77CC}"/>
                    </a:ext>
                  </a:extLst>
                </p14:cNvPr>
                <p14:cNvContentPartPr/>
                <p14:nvPr/>
              </p14:nvContentPartPr>
              <p14:xfrm>
                <a:off x="4442838" y="3488612"/>
                <a:ext cx="498960" cy="8798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D16BA0B-7B05-F9ED-7D08-106BD58B77C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34198" y="3479612"/>
                  <a:ext cx="51660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16E4826-6F34-CB43-2B5A-123D846EEC77}"/>
                    </a:ext>
                  </a:extLst>
                </p14:cNvPr>
                <p14:cNvContentPartPr/>
                <p14:nvPr/>
              </p14:nvContentPartPr>
              <p14:xfrm>
                <a:off x="3404238" y="4413812"/>
                <a:ext cx="321120" cy="166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16E4826-6F34-CB43-2B5A-123D846EEC7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95598" y="4405172"/>
                  <a:ext cx="338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4ED981A-5B82-349D-9250-A79729D588D1}"/>
                    </a:ext>
                  </a:extLst>
                </p14:cNvPr>
                <p14:cNvContentPartPr/>
                <p14:nvPr/>
              </p14:nvContentPartPr>
              <p14:xfrm>
                <a:off x="3561918" y="4520732"/>
                <a:ext cx="132120" cy="7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4ED981A-5B82-349D-9250-A79729D588D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52918" y="4511732"/>
                  <a:ext cx="149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EE5859C-DA16-7076-A0C3-6C78563D0A4E}"/>
                    </a:ext>
                  </a:extLst>
                </p14:cNvPr>
                <p14:cNvContentPartPr/>
                <p14:nvPr/>
              </p14:nvContentPartPr>
              <p14:xfrm>
                <a:off x="3769998" y="4441892"/>
                <a:ext cx="106920" cy="126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EE5859C-DA16-7076-A0C3-6C78563D0A4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60998" y="4433252"/>
                  <a:ext cx="124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1DD2E61-D13D-1710-4FFB-43826416DFAD}"/>
                    </a:ext>
                  </a:extLst>
                </p14:cNvPr>
                <p14:cNvContentPartPr/>
                <p14:nvPr/>
              </p14:nvContentPartPr>
              <p14:xfrm>
                <a:off x="3968358" y="4440452"/>
                <a:ext cx="38880" cy="118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1DD2E61-D13D-1710-4FFB-43826416DFA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59718" y="4431812"/>
                  <a:ext cx="56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7586462-4E99-9CAC-9818-8AF65F8D4CFC}"/>
                    </a:ext>
                  </a:extLst>
                </p14:cNvPr>
                <p14:cNvContentPartPr/>
                <p14:nvPr/>
              </p14:nvContentPartPr>
              <p14:xfrm>
                <a:off x="3697998" y="4692092"/>
                <a:ext cx="17280" cy="143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7586462-4E99-9CAC-9818-8AF65F8D4CF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689358" y="4683452"/>
                  <a:ext cx="34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9D7A830-E921-FE72-10A5-7713359EA22D}"/>
                    </a:ext>
                  </a:extLst>
                </p14:cNvPr>
                <p14:cNvContentPartPr/>
                <p14:nvPr/>
              </p14:nvContentPartPr>
              <p14:xfrm>
                <a:off x="3679998" y="4642772"/>
                <a:ext cx="107280" cy="104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9D7A830-E921-FE72-10A5-7713359EA22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671358" y="4634132"/>
                  <a:ext cx="124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0B9C33E-10D6-A0A0-EAC9-F8AA42B432F6}"/>
                    </a:ext>
                  </a:extLst>
                </p14:cNvPr>
                <p14:cNvContentPartPr/>
                <p14:nvPr/>
              </p14:nvContentPartPr>
              <p14:xfrm>
                <a:off x="3811758" y="4689212"/>
                <a:ext cx="128520" cy="131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0B9C33E-10D6-A0A0-EAC9-F8AA42B432F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802758" y="4680212"/>
                  <a:ext cx="14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E79484C-1E5C-F78C-9221-F0C62D91CAD2}"/>
                    </a:ext>
                  </a:extLst>
                </p14:cNvPr>
                <p14:cNvContentPartPr/>
                <p14:nvPr/>
              </p14:nvContentPartPr>
              <p14:xfrm>
                <a:off x="3822558" y="4753652"/>
                <a:ext cx="93240" cy="19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E79484C-1E5C-F78C-9221-F0C62D91CAD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813918" y="4744652"/>
                  <a:ext cx="110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52F97D9-8B9D-F76B-7694-F6428F72115C}"/>
                    </a:ext>
                  </a:extLst>
                </p14:cNvPr>
                <p14:cNvContentPartPr/>
                <p14:nvPr/>
              </p14:nvContentPartPr>
              <p14:xfrm>
                <a:off x="4016958" y="4700372"/>
                <a:ext cx="16920" cy="128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52F97D9-8B9D-F76B-7694-F6428F72115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08318" y="4691372"/>
                  <a:ext cx="34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9A744C0-9337-E2DB-16D1-853D154758A4}"/>
                    </a:ext>
                  </a:extLst>
                </p14:cNvPr>
                <p14:cNvContentPartPr/>
                <p14:nvPr/>
              </p14:nvContentPartPr>
              <p14:xfrm>
                <a:off x="4025958" y="4651052"/>
                <a:ext cx="234000" cy="166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9A744C0-9337-E2DB-16D1-853D154758A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16958" y="4642412"/>
                  <a:ext cx="251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72EE097-F845-AA0A-6432-71DB4DF39DD3}"/>
                    </a:ext>
                  </a:extLst>
                </p14:cNvPr>
                <p14:cNvContentPartPr/>
                <p14:nvPr/>
              </p14:nvContentPartPr>
              <p14:xfrm>
                <a:off x="4117038" y="4654652"/>
                <a:ext cx="183600" cy="16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72EE097-F845-AA0A-6432-71DB4DF39DD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08398" y="4646012"/>
                  <a:ext cx="201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AD19E26-C4B0-4C25-A2AE-438BBF76C80D}"/>
                    </a:ext>
                  </a:extLst>
                </p14:cNvPr>
                <p14:cNvContentPartPr/>
                <p14:nvPr/>
              </p14:nvContentPartPr>
              <p14:xfrm>
                <a:off x="4453278" y="4682012"/>
                <a:ext cx="276480" cy="113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AD19E26-C4B0-4C25-A2AE-438BBF76C80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44278" y="4673012"/>
                  <a:ext cx="294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5A47B4A-9941-6E68-F16C-46EE87DC6DAB}"/>
                    </a:ext>
                  </a:extLst>
                </p14:cNvPr>
                <p14:cNvContentPartPr/>
                <p14:nvPr/>
              </p14:nvContentPartPr>
              <p14:xfrm>
                <a:off x="4341678" y="4679852"/>
                <a:ext cx="18360" cy="107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5A47B4A-9941-6E68-F16C-46EE87DC6DA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33038" y="4671212"/>
                  <a:ext cx="36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704980C-4890-257E-1CAB-03275A3B6D7E}"/>
                    </a:ext>
                  </a:extLst>
                </p14:cNvPr>
                <p14:cNvContentPartPr/>
                <p14:nvPr/>
              </p14:nvContentPartPr>
              <p14:xfrm>
                <a:off x="4819398" y="4702172"/>
                <a:ext cx="294120" cy="117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704980C-4890-257E-1CAB-03275A3B6D7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10398" y="4693172"/>
                  <a:ext cx="311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0AA4CC8-552B-86E0-36D0-BB2903670106}"/>
                    </a:ext>
                  </a:extLst>
                </p14:cNvPr>
                <p14:cNvContentPartPr/>
                <p14:nvPr/>
              </p14:nvContentPartPr>
              <p14:xfrm>
                <a:off x="4955118" y="4779212"/>
                <a:ext cx="120240" cy="39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0AA4CC8-552B-86E0-36D0-BB290367010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46118" y="4770572"/>
                  <a:ext cx="137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C2467B2-34C5-FF12-4A9F-66BF73FA17C5}"/>
                    </a:ext>
                  </a:extLst>
                </p14:cNvPr>
                <p14:cNvContentPartPr/>
                <p14:nvPr/>
              </p14:nvContentPartPr>
              <p14:xfrm>
                <a:off x="5159238" y="4713332"/>
                <a:ext cx="16200" cy="104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C2467B2-34C5-FF12-4A9F-66BF73FA17C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150238" y="4704332"/>
                  <a:ext cx="33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4EB6293-50FD-27EB-ABB5-AAC287F3DE7D}"/>
                    </a:ext>
                  </a:extLst>
                </p14:cNvPr>
                <p14:cNvContentPartPr/>
                <p14:nvPr/>
              </p14:nvContentPartPr>
              <p14:xfrm>
                <a:off x="5166438" y="4660412"/>
                <a:ext cx="240120" cy="153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4EB6293-50FD-27EB-ABB5-AAC287F3DE7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157438" y="4651412"/>
                  <a:ext cx="2577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9BB068E-C3FF-8B0A-E1F1-E719B8E04A9C}"/>
              </a:ext>
            </a:extLst>
          </p:cNvPr>
          <p:cNvGrpSpPr/>
          <p:nvPr/>
        </p:nvGrpSpPr>
        <p:grpSpPr>
          <a:xfrm>
            <a:off x="5323038" y="4997012"/>
            <a:ext cx="1055520" cy="906120"/>
            <a:chOff x="5323038" y="4997012"/>
            <a:chExt cx="1055520" cy="90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30F2A8C-E791-34E1-B278-0FFD60CAFC32}"/>
                    </a:ext>
                  </a:extLst>
                </p14:cNvPr>
                <p14:cNvContentPartPr/>
                <p14:nvPr/>
              </p14:nvContentPartPr>
              <p14:xfrm>
                <a:off x="5323038" y="4997012"/>
                <a:ext cx="271800" cy="648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30F2A8C-E791-34E1-B278-0FFD60CAFC3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14038" y="4988012"/>
                  <a:ext cx="2894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B4BDAE8-630A-D6F9-5F96-D81E0A316DE7}"/>
                    </a:ext>
                  </a:extLst>
                </p14:cNvPr>
                <p14:cNvContentPartPr/>
                <p14:nvPr/>
              </p14:nvContentPartPr>
              <p14:xfrm>
                <a:off x="5449758" y="5706572"/>
                <a:ext cx="156960" cy="196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B4BDAE8-630A-D6F9-5F96-D81E0A316DE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40758" y="5697572"/>
                  <a:ext cx="174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C0C2A2E-9D82-E4CD-C3E5-B55B0CF03A1D}"/>
                    </a:ext>
                  </a:extLst>
                </p14:cNvPr>
                <p14:cNvContentPartPr/>
                <p14:nvPr/>
              </p14:nvContentPartPr>
              <p14:xfrm>
                <a:off x="5477478" y="5780012"/>
                <a:ext cx="144360" cy="21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C0C2A2E-9D82-E4CD-C3E5-B55B0CF03A1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468838" y="5771012"/>
                  <a:ext cx="162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5EF3A11-7740-CF46-9262-8598ED24BFA3}"/>
                    </a:ext>
                  </a:extLst>
                </p14:cNvPr>
                <p14:cNvContentPartPr/>
                <p14:nvPr/>
              </p14:nvContentPartPr>
              <p14:xfrm>
                <a:off x="5623278" y="5765972"/>
                <a:ext cx="135360" cy="87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5EF3A11-7740-CF46-9262-8598ED24BFA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14638" y="5757332"/>
                  <a:ext cx="153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919C264-B4F2-911F-5663-2A7E631F0627}"/>
                    </a:ext>
                  </a:extLst>
                </p14:cNvPr>
                <p14:cNvContentPartPr/>
                <p14:nvPr/>
              </p14:nvContentPartPr>
              <p14:xfrm>
                <a:off x="5806158" y="5732852"/>
                <a:ext cx="168120" cy="105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919C264-B4F2-911F-5663-2A7E631F062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797158" y="5724212"/>
                  <a:ext cx="185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4A48184-4063-D2D8-3230-D1BDA7E8A8AD}"/>
                    </a:ext>
                  </a:extLst>
                </p14:cNvPr>
                <p14:cNvContentPartPr/>
                <p14:nvPr/>
              </p14:nvContentPartPr>
              <p14:xfrm>
                <a:off x="6031518" y="5755172"/>
                <a:ext cx="9720" cy="669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4A48184-4063-D2D8-3230-D1BDA7E8A8A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022878" y="5746532"/>
                  <a:ext cx="27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E32BDC1-84D8-C110-5A07-0EB6874F5AD5}"/>
                    </a:ext>
                  </a:extLst>
                </p14:cNvPr>
                <p14:cNvContentPartPr/>
                <p14:nvPr/>
              </p14:nvContentPartPr>
              <p14:xfrm>
                <a:off x="6032598" y="5688572"/>
                <a:ext cx="106920" cy="146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E32BDC1-84D8-C110-5A07-0EB6874F5AD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23958" y="5679572"/>
                  <a:ext cx="124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D1B6860-F772-5946-3A2F-04256F55E249}"/>
                    </a:ext>
                  </a:extLst>
                </p14:cNvPr>
                <p14:cNvContentPartPr/>
                <p14:nvPr/>
              </p14:nvContentPartPr>
              <p14:xfrm>
                <a:off x="6181998" y="5716652"/>
                <a:ext cx="30960" cy="120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D1B6860-F772-5946-3A2F-04256F55E24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72998" y="5708012"/>
                  <a:ext cx="48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0C42A4C-939B-0D9C-4F8F-5AE945244640}"/>
                    </a:ext>
                  </a:extLst>
                </p14:cNvPr>
                <p14:cNvContentPartPr/>
                <p14:nvPr/>
              </p14:nvContentPartPr>
              <p14:xfrm>
                <a:off x="6243558" y="5661572"/>
                <a:ext cx="135000" cy="153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0C42A4C-939B-0D9C-4F8F-5AE94524464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234558" y="5652932"/>
                  <a:ext cx="152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5CFFE41-78A8-D624-8E21-161D552C7F53}"/>
                    </a:ext>
                  </a:extLst>
                </p14:cNvPr>
                <p14:cNvContentPartPr/>
                <p14:nvPr/>
              </p14:nvContentPartPr>
              <p14:xfrm>
                <a:off x="6256158" y="5744012"/>
                <a:ext cx="110880" cy="4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5CFFE41-78A8-D624-8E21-161D552C7F5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247518" y="5735372"/>
                  <a:ext cx="1285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100D0BD-B4EA-D40F-D03F-3BE519B71FE8}"/>
              </a:ext>
            </a:extLst>
          </p:cNvPr>
          <p:cNvGrpSpPr/>
          <p:nvPr/>
        </p:nvGrpSpPr>
        <p:grpSpPr>
          <a:xfrm>
            <a:off x="3812838" y="5025092"/>
            <a:ext cx="868680" cy="821160"/>
            <a:chOff x="3812838" y="5025092"/>
            <a:chExt cx="868680" cy="8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B1D83D2-F8F2-BA3D-34F6-C052C3C9C510}"/>
                    </a:ext>
                  </a:extLst>
                </p14:cNvPr>
                <p14:cNvContentPartPr/>
                <p14:nvPr/>
              </p14:nvContentPartPr>
              <p14:xfrm>
                <a:off x="4331238" y="5025092"/>
                <a:ext cx="101160" cy="550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B1D83D2-F8F2-BA3D-34F6-C052C3C9C51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22238" y="5016092"/>
                  <a:ext cx="11880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804E3BA-A5E5-56A2-3BB9-68149A3A5651}"/>
                    </a:ext>
                  </a:extLst>
                </p14:cNvPr>
                <p14:cNvContentPartPr/>
                <p14:nvPr/>
              </p14:nvContentPartPr>
              <p14:xfrm>
                <a:off x="3812838" y="5693252"/>
                <a:ext cx="149760" cy="153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804E3BA-A5E5-56A2-3BB9-68149A3A565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803838" y="5684252"/>
                  <a:ext cx="167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46201EA-3E1B-7F83-5789-76BD8AAF2D4A}"/>
                    </a:ext>
                  </a:extLst>
                </p14:cNvPr>
                <p14:cNvContentPartPr/>
                <p14:nvPr/>
              </p14:nvContentPartPr>
              <p14:xfrm>
                <a:off x="3995358" y="5702612"/>
                <a:ext cx="24840" cy="126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46201EA-3E1B-7F83-5789-76BD8AAF2D4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986358" y="5693972"/>
                  <a:ext cx="42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7C3F584-0F7A-E9EE-4D0A-65B576979CB0}"/>
                    </a:ext>
                  </a:extLst>
                </p14:cNvPr>
                <p14:cNvContentPartPr/>
                <p14:nvPr/>
              </p14:nvContentPartPr>
              <p14:xfrm>
                <a:off x="3998958" y="5666612"/>
                <a:ext cx="155880" cy="154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7C3F584-0F7A-E9EE-4D0A-65B576979CB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990318" y="5657612"/>
                  <a:ext cx="173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46F44F7-7F3A-99C9-27F1-34721C50050F}"/>
                    </a:ext>
                  </a:extLst>
                </p14:cNvPr>
                <p14:cNvContentPartPr/>
                <p14:nvPr/>
              </p14:nvContentPartPr>
              <p14:xfrm>
                <a:off x="4177158" y="5689652"/>
                <a:ext cx="20160" cy="119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46F44F7-7F3A-99C9-27F1-34721C50050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68518" y="5681012"/>
                  <a:ext cx="37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F75F39F-C90B-3DD6-F32A-583CE15ED510}"/>
                    </a:ext>
                  </a:extLst>
                </p14:cNvPr>
                <p14:cNvContentPartPr/>
                <p14:nvPr/>
              </p14:nvContentPartPr>
              <p14:xfrm>
                <a:off x="4128198" y="5649332"/>
                <a:ext cx="167760" cy="65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F75F39F-C90B-3DD6-F32A-583CE15ED51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119198" y="5640692"/>
                  <a:ext cx="185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69EBAFB-7420-C5E9-BFBD-E864B44F3485}"/>
                    </a:ext>
                  </a:extLst>
                </p14:cNvPr>
                <p14:cNvContentPartPr/>
                <p14:nvPr/>
              </p14:nvContentPartPr>
              <p14:xfrm>
                <a:off x="4286238" y="5685332"/>
                <a:ext cx="142920" cy="1206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69EBAFB-7420-C5E9-BFBD-E864B44F348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277598" y="5676692"/>
                  <a:ext cx="160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462E91D-2ACD-CF61-CBDA-C4F4750CA85F}"/>
                    </a:ext>
                  </a:extLst>
                </p14:cNvPr>
                <p14:cNvContentPartPr/>
                <p14:nvPr/>
              </p14:nvContentPartPr>
              <p14:xfrm>
                <a:off x="4304958" y="5773892"/>
                <a:ext cx="95040" cy="19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462E91D-2ACD-CF61-CBDA-C4F4750CA85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295958" y="5765252"/>
                  <a:ext cx="112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9C258FC-957F-9EF5-83A0-98E5F4634017}"/>
                    </a:ext>
                  </a:extLst>
                </p14:cNvPr>
                <p14:cNvContentPartPr/>
                <p14:nvPr/>
              </p14:nvContentPartPr>
              <p14:xfrm>
                <a:off x="4457238" y="5698652"/>
                <a:ext cx="145800" cy="119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9C258FC-957F-9EF5-83A0-98E5F463401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448598" y="5690012"/>
                  <a:ext cx="163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92883F4-869D-5212-7CE9-BC091ACDDDFB}"/>
                    </a:ext>
                  </a:extLst>
                </p14:cNvPr>
                <p14:cNvContentPartPr/>
                <p14:nvPr/>
              </p14:nvContentPartPr>
              <p14:xfrm>
                <a:off x="4633638" y="5708012"/>
                <a:ext cx="47880" cy="118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92883F4-869D-5212-7CE9-BC091ACDDDF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24998" y="5699012"/>
                  <a:ext cx="6552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EFE1369-6546-0D38-F295-A2EFA264210B}"/>
              </a:ext>
            </a:extLst>
          </p:cNvPr>
          <p:cNvGrpSpPr/>
          <p:nvPr/>
        </p:nvGrpSpPr>
        <p:grpSpPr>
          <a:xfrm>
            <a:off x="2410626" y="4865972"/>
            <a:ext cx="961932" cy="763934"/>
            <a:chOff x="2410626" y="4865972"/>
            <a:chExt cx="961932" cy="7639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D7FF698-44B4-E8DE-2557-C289F6E8B2BD}"/>
                    </a:ext>
                  </a:extLst>
                </p14:cNvPr>
                <p14:cNvContentPartPr/>
                <p14:nvPr/>
              </p14:nvContentPartPr>
              <p14:xfrm>
                <a:off x="2904558" y="4865972"/>
                <a:ext cx="468000" cy="4399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D7FF698-44B4-E8DE-2557-C289F6E8B2B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895918" y="4856972"/>
                  <a:ext cx="4856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BB1833C-EC0B-8C35-D775-CC4FE1B5D342}"/>
                    </a:ext>
                  </a:extLst>
                </p14:cNvPr>
                <p14:cNvContentPartPr/>
                <p14:nvPr/>
              </p14:nvContentPartPr>
              <p14:xfrm>
                <a:off x="2412426" y="5513626"/>
                <a:ext cx="14400" cy="116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BB1833C-EC0B-8C35-D775-CC4FE1B5D34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403426" y="5504986"/>
                  <a:ext cx="32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05CF20B-3183-94D9-4652-8369D7A87DB9}"/>
                    </a:ext>
                  </a:extLst>
                </p14:cNvPr>
                <p14:cNvContentPartPr/>
                <p14:nvPr/>
              </p14:nvContentPartPr>
              <p14:xfrm>
                <a:off x="2410626" y="5449906"/>
                <a:ext cx="161280" cy="277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05CF20B-3183-94D9-4652-8369D7A87DB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01986" y="5441266"/>
                  <a:ext cx="178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F2F485F-8D5B-FCDD-B5D1-8E7A449720DA}"/>
                    </a:ext>
                  </a:extLst>
                </p14:cNvPr>
                <p14:cNvContentPartPr/>
                <p14:nvPr/>
              </p14:nvContentPartPr>
              <p14:xfrm>
                <a:off x="2418186" y="5540266"/>
                <a:ext cx="136080" cy="8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F2F485F-8D5B-FCDD-B5D1-8E7A449720D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409546" y="5531266"/>
                  <a:ext cx="153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AE9BD13-3ADA-50E4-EB7E-C8BC076A6C33}"/>
                    </a:ext>
                  </a:extLst>
                </p14:cNvPr>
                <p14:cNvContentPartPr/>
                <p14:nvPr/>
              </p14:nvContentPartPr>
              <p14:xfrm>
                <a:off x="2619426" y="5455306"/>
                <a:ext cx="18000" cy="162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AE9BD13-3ADA-50E4-EB7E-C8BC076A6C3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610786" y="5446306"/>
                  <a:ext cx="35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B6A26B4-19CD-2742-8037-3D3D956BC11F}"/>
                    </a:ext>
                  </a:extLst>
                </p14:cNvPr>
                <p14:cNvContentPartPr/>
                <p14:nvPr/>
              </p14:nvContentPartPr>
              <p14:xfrm>
                <a:off x="2684586" y="5472226"/>
                <a:ext cx="157680" cy="141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B6A26B4-19CD-2742-8037-3D3D956BC11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75946" y="5463586"/>
                  <a:ext cx="175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F3307E2-B95C-AE06-9239-DDCD15939C43}"/>
                    </a:ext>
                  </a:extLst>
                </p14:cNvPr>
                <p14:cNvContentPartPr/>
                <p14:nvPr/>
              </p14:nvContentPartPr>
              <p14:xfrm>
                <a:off x="2900946" y="5493466"/>
                <a:ext cx="202680" cy="135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F3307E2-B95C-AE06-9239-DDCD15939C4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892306" y="5484466"/>
                  <a:ext cx="220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C571B01-7580-E5C0-1905-F07DBCCB01ED}"/>
              </a:ext>
            </a:extLst>
          </p:cNvPr>
          <p:cNvGrpSpPr/>
          <p:nvPr/>
        </p:nvGrpSpPr>
        <p:grpSpPr>
          <a:xfrm>
            <a:off x="1806186" y="5418946"/>
            <a:ext cx="403560" cy="205200"/>
            <a:chOff x="1806186" y="5418946"/>
            <a:chExt cx="40356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E2536F9-500F-B1E6-48A4-B530EAB17679}"/>
                    </a:ext>
                  </a:extLst>
                </p14:cNvPr>
                <p14:cNvContentPartPr/>
                <p14:nvPr/>
              </p14:nvContentPartPr>
              <p14:xfrm>
                <a:off x="1977186" y="5503186"/>
                <a:ext cx="26280" cy="97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E2536F9-500F-B1E6-48A4-B530EAB1767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968186" y="5494546"/>
                  <a:ext cx="43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1A2687F-CFF6-9050-0840-564ADF39973A}"/>
                    </a:ext>
                  </a:extLst>
                </p14:cNvPr>
                <p14:cNvContentPartPr/>
                <p14:nvPr/>
              </p14:nvContentPartPr>
              <p14:xfrm>
                <a:off x="2143146" y="5418946"/>
                <a:ext cx="66600" cy="36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1A2687F-CFF6-9050-0840-564ADF39973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134506" y="5410306"/>
                  <a:ext cx="84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0D64549-004C-5F06-3417-DF2040B0D004}"/>
                    </a:ext>
                  </a:extLst>
                </p14:cNvPr>
                <p14:cNvContentPartPr/>
                <p14:nvPr/>
              </p14:nvContentPartPr>
              <p14:xfrm>
                <a:off x="2059986" y="5479786"/>
                <a:ext cx="82440" cy="101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0D64549-004C-5F06-3417-DF2040B0D00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051346" y="5471146"/>
                  <a:ext cx="100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4837591-E707-9980-39A2-FFBD64F2A6BD}"/>
                    </a:ext>
                  </a:extLst>
                </p14:cNvPr>
                <p14:cNvContentPartPr/>
                <p14:nvPr/>
              </p14:nvContentPartPr>
              <p14:xfrm>
                <a:off x="1815546" y="5501026"/>
                <a:ext cx="9720" cy="123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4837591-E707-9980-39A2-FFBD64F2A6B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806906" y="5492026"/>
                  <a:ext cx="27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63A0BCA-7B7D-5342-AF0B-7C48D66BBE14}"/>
                    </a:ext>
                  </a:extLst>
                </p14:cNvPr>
                <p14:cNvContentPartPr/>
                <p14:nvPr/>
              </p14:nvContentPartPr>
              <p14:xfrm>
                <a:off x="1806186" y="5465746"/>
                <a:ext cx="110880" cy="975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63A0BCA-7B7D-5342-AF0B-7C48D66BBE1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797546" y="5457106"/>
                  <a:ext cx="12852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31AEB7DC-31E3-D312-D824-85FDAC626E4E}"/>
                  </a:ext>
                </a:extLst>
              </p14:cNvPr>
              <p14:cNvContentPartPr/>
              <p14:nvPr/>
            </p14:nvContentPartPr>
            <p14:xfrm>
              <a:off x="3275718" y="3263972"/>
              <a:ext cx="907920" cy="1641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31AEB7DC-31E3-D312-D824-85FDAC626E4E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266718" y="3254972"/>
                <a:ext cx="925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13B19F4E-68CC-23A7-8A25-32CF24076521}"/>
                  </a:ext>
                </a:extLst>
              </p14:cNvPr>
              <p14:cNvContentPartPr/>
              <p14:nvPr/>
            </p14:nvContentPartPr>
            <p14:xfrm>
              <a:off x="1877838" y="3224732"/>
              <a:ext cx="688320" cy="2952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13B19F4E-68CC-23A7-8A25-32CF24076521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868843" y="3215743"/>
                <a:ext cx="705951" cy="312819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oup 309">
            <a:extLst>
              <a:ext uri="{FF2B5EF4-FFF2-40B4-BE49-F238E27FC236}">
                <a16:creationId xmlns:a16="http://schemas.microsoft.com/office/drawing/2014/main" id="{DC2331BF-FA7F-A289-494A-CA5172C684FD}"/>
              </a:ext>
            </a:extLst>
          </p:cNvPr>
          <p:cNvGrpSpPr/>
          <p:nvPr/>
        </p:nvGrpSpPr>
        <p:grpSpPr>
          <a:xfrm>
            <a:off x="836588" y="3447854"/>
            <a:ext cx="830520" cy="170640"/>
            <a:chOff x="600918" y="3306452"/>
            <a:chExt cx="83052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089C115-B687-9A43-8A44-96C24AB2F2C8}"/>
                    </a:ext>
                  </a:extLst>
                </p14:cNvPr>
                <p14:cNvContentPartPr/>
                <p14:nvPr/>
              </p14:nvContentPartPr>
              <p14:xfrm>
                <a:off x="600918" y="3342452"/>
                <a:ext cx="171360" cy="1346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089C115-B687-9A43-8A44-96C24AB2F2C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2278" y="3333812"/>
                  <a:ext cx="189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230A4509-71CA-C0D6-CD85-FA328DCD00C2}"/>
                    </a:ext>
                  </a:extLst>
                </p14:cNvPr>
                <p14:cNvContentPartPr/>
                <p14:nvPr/>
              </p14:nvContentPartPr>
              <p14:xfrm>
                <a:off x="1045158" y="3375572"/>
                <a:ext cx="19080" cy="7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230A4509-71CA-C0D6-CD85-FA328DCD00C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36158" y="3366932"/>
                  <a:ext cx="36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4F5667C-DAAB-F585-FFD3-D983674E3817}"/>
                    </a:ext>
                  </a:extLst>
                </p14:cNvPr>
                <p14:cNvContentPartPr/>
                <p14:nvPr/>
              </p14:nvContentPartPr>
              <p14:xfrm>
                <a:off x="939678" y="3336332"/>
                <a:ext cx="172440" cy="302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4F5667C-DAAB-F585-FFD3-D983674E381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038" y="3327692"/>
                  <a:ext cx="190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0BF8370-03C0-D0D1-0796-D88450CAC69F}"/>
                    </a:ext>
                  </a:extLst>
                </p14:cNvPr>
                <p14:cNvContentPartPr/>
                <p14:nvPr/>
              </p14:nvContentPartPr>
              <p14:xfrm>
                <a:off x="1184838" y="3353252"/>
                <a:ext cx="91800" cy="968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0BF8370-03C0-D0D1-0796-D88450CAC69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6198" y="3344612"/>
                  <a:ext cx="109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E3429D3-EA2D-5CBD-2CF2-7D27160DC4F4}"/>
                    </a:ext>
                  </a:extLst>
                </p14:cNvPr>
                <p14:cNvContentPartPr/>
                <p14:nvPr/>
              </p14:nvContentPartPr>
              <p14:xfrm>
                <a:off x="1273758" y="3306452"/>
                <a:ext cx="50040" cy="759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E3429D3-EA2D-5CBD-2CF2-7D27160DC4F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265118" y="3297812"/>
                  <a:ext cx="67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FE2F26F-906A-8677-8AB7-A66E9C89ABB4}"/>
                    </a:ext>
                  </a:extLst>
                </p14:cNvPr>
                <p14:cNvContentPartPr/>
                <p14:nvPr/>
              </p14:nvContentPartPr>
              <p14:xfrm>
                <a:off x="1417758" y="3352892"/>
                <a:ext cx="13680" cy="885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FE2F26F-906A-8677-8AB7-A66E9C89ABB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409118" y="3343892"/>
                  <a:ext cx="3132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36007F62-2443-F4C1-6573-0660E9DB4A92}"/>
              </a:ext>
            </a:extLst>
          </p:cNvPr>
          <p:cNvGrpSpPr/>
          <p:nvPr/>
        </p:nvGrpSpPr>
        <p:grpSpPr>
          <a:xfrm>
            <a:off x="816198" y="2255612"/>
            <a:ext cx="2630160" cy="888120"/>
            <a:chOff x="816198" y="2255612"/>
            <a:chExt cx="2630160" cy="88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947433B-D930-AF8E-C875-8AD8700A6589}"/>
                    </a:ext>
                  </a:extLst>
                </p14:cNvPr>
                <p14:cNvContentPartPr/>
                <p14:nvPr/>
              </p14:nvContentPartPr>
              <p14:xfrm>
                <a:off x="2527278" y="2978492"/>
                <a:ext cx="177120" cy="156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947433B-D930-AF8E-C875-8AD8700A658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518278" y="2969492"/>
                  <a:ext cx="194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17E4B64-7100-0B12-C01B-0BFE51B35640}"/>
                    </a:ext>
                  </a:extLst>
                </p14:cNvPr>
                <p14:cNvContentPartPr/>
                <p14:nvPr/>
              </p14:nvContentPartPr>
              <p14:xfrm>
                <a:off x="2561118" y="2956892"/>
                <a:ext cx="196920" cy="6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17E4B64-7100-0B12-C01B-0BFE51B3564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552478" y="2947892"/>
                  <a:ext cx="214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54B9007-2BAB-92C4-9688-CA2BF9987EB8}"/>
                    </a:ext>
                  </a:extLst>
                </p14:cNvPr>
                <p14:cNvContentPartPr/>
                <p14:nvPr/>
              </p14:nvContentPartPr>
              <p14:xfrm>
                <a:off x="2805198" y="2978492"/>
                <a:ext cx="133200" cy="130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54B9007-2BAB-92C4-9688-CA2BF9987EB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796198" y="2969492"/>
                  <a:ext cx="150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DA3DE6C-7ECF-A343-3D47-91C2711DCF49}"/>
                    </a:ext>
                  </a:extLst>
                </p14:cNvPr>
                <p14:cNvContentPartPr/>
                <p14:nvPr/>
              </p14:nvContentPartPr>
              <p14:xfrm>
                <a:off x="2778198" y="2979572"/>
                <a:ext cx="175320" cy="136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DA3DE6C-7ECF-A343-3D47-91C2711DCF4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769558" y="2970572"/>
                  <a:ext cx="192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EE50CAC-B4DE-E604-5A8D-7C1667CAF262}"/>
                    </a:ext>
                  </a:extLst>
                </p14:cNvPr>
                <p14:cNvContentPartPr/>
                <p14:nvPr/>
              </p14:nvContentPartPr>
              <p14:xfrm>
                <a:off x="2524758" y="3018092"/>
                <a:ext cx="133920" cy="9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EE50CAC-B4DE-E604-5A8D-7C1667CAF26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516118" y="3009452"/>
                  <a:ext cx="151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5044DF5-BDDE-72F2-9BC4-2ED55FBFB9AE}"/>
                    </a:ext>
                  </a:extLst>
                </p14:cNvPr>
                <p14:cNvContentPartPr/>
                <p14:nvPr/>
              </p14:nvContentPartPr>
              <p14:xfrm>
                <a:off x="3035238" y="3024572"/>
                <a:ext cx="121320" cy="119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5044DF5-BDDE-72F2-9BC4-2ED55FBFB9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026238" y="3015932"/>
                  <a:ext cx="138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F2DFB96-D4DE-31DD-E155-BAA0929EEB2B}"/>
                    </a:ext>
                  </a:extLst>
                </p14:cNvPr>
                <p14:cNvContentPartPr/>
                <p14:nvPr/>
              </p14:nvContentPartPr>
              <p14:xfrm>
                <a:off x="3057198" y="2969132"/>
                <a:ext cx="113760" cy="5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F2DFB96-D4DE-31DD-E155-BAA0929EEB2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48558" y="2960132"/>
                  <a:ext cx="131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9189ED1-2309-4F4E-4C0F-8DA056D00632}"/>
                    </a:ext>
                  </a:extLst>
                </p14:cNvPr>
                <p14:cNvContentPartPr/>
                <p14:nvPr/>
              </p14:nvContentPartPr>
              <p14:xfrm>
                <a:off x="3032718" y="3039692"/>
                <a:ext cx="181080" cy="13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9189ED1-2309-4F4E-4C0F-8DA056D0063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024078" y="3031052"/>
                  <a:ext cx="198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67FC75D-DF18-758B-4D23-E3355DA705C3}"/>
                    </a:ext>
                  </a:extLst>
                </p14:cNvPr>
                <p14:cNvContentPartPr/>
                <p14:nvPr/>
              </p14:nvContentPartPr>
              <p14:xfrm>
                <a:off x="3265638" y="2977052"/>
                <a:ext cx="180720" cy="126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67FC75D-DF18-758B-4D23-E3355DA705C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256998" y="2968412"/>
                  <a:ext cx="198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01D0B5E-80DA-4586-1EC5-1ABAFAC22254}"/>
                    </a:ext>
                  </a:extLst>
                </p14:cNvPr>
                <p14:cNvContentPartPr/>
                <p14:nvPr/>
              </p14:nvContentPartPr>
              <p14:xfrm>
                <a:off x="1773438" y="2586452"/>
                <a:ext cx="614160" cy="380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01D0B5E-80DA-4586-1EC5-1ABAFAC222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764798" y="2577452"/>
                  <a:ext cx="6318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E7D0999-1054-A45D-FA12-B8415661D1C2}"/>
                    </a:ext>
                  </a:extLst>
                </p14:cNvPr>
                <p14:cNvContentPartPr/>
                <p14:nvPr/>
              </p14:nvContentPartPr>
              <p14:xfrm>
                <a:off x="816198" y="2376572"/>
                <a:ext cx="146520" cy="155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E7D0999-1054-A45D-FA12-B8415661D1C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07558" y="2367572"/>
                  <a:ext cx="164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5FA5C97-DA45-E68C-8D34-380237EC804E}"/>
                    </a:ext>
                  </a:extLst>
                </p14:cNvPr>
                <p14:cNvContentPartPr/>
                <p14:nvPr/>
              </p14:nvContentPartPr>
              <p14:xfrm>
                <a:off x="862998" y="2481692"/>
                <a:ext cx="88200" cy="450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5FA5C97-DA45-E68C-8D34-380237EC804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54358" y="2472692"/>
                  <a:ext cx="105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670840C-66F6-E4EB-32DB-34B2733B4C81}"/>
                    </a:ext>
                  </a:extLst>
                </p14:cNvPr>
                <p14:cNvContentPartPr/>
                <p14:nvPr/>
              </p14:nvContentPartPr>
              <p14:xfrm>
                <a:off x="997278" y="2366132"/>
                <a:ext cx="219240" cy="1360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670840C-66F6-E4EB-32DB-34B2733B4C8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88278" y="2357492"/>
                  <a:ext cx="23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0A00C85-3770-A9CF-CA10-0351AE0643BB}"/>
                    </a:ext>
                  </a:extLst>
                </p14:cNvPr>
                <p14:cNvContentPartPr/>
                <p14:nvPr/>
              </p14:nvContentPartPr>
              <p14:xfrm>
                <a:off x="1208958" y="2361092"/>
                <a:ext cx="110880" cy="129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0A00C85-3770-A9CF-CA10-0351AE0643B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200318" y="2352452"/>
                  <a:ext cx="128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F9B7FCA-33CA-07A4-63B7-AA5E3BB00D52}"/>
                    </a:ext>
                  </a:extLst>
                </p14:cNvPr>
                <p14:cNvContentPartPr/>
                <p14:nvPr/>
              </p14:nvContentPartPr>
              <p14:xfrm>
                <a:off x="1317318" y="2465132"/>
                <a:ext cx="31320" cy="320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F9B7FCA-33CA-07A4-63B7-AA5E3BB00D5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308318" y="2456492"/>
                  <a:ext cx="48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C70FD0B-D61C-DD39-4DA6-91008958C3CF}"/>
                    </a:ext>
                  </a:extLst>
                </p14:cNvPr>
                <p14:cNvContentPartPr/>
                <p14:nvPr/>
              </p14:nvContentPartPr>
              <p14:xfrm>
                <a:off x="1348638" y="2333732"/>
                <a:ext cx="113400" cy="1278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C70FD0B-D61C-DD39-4DA6-91008958C3C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339638" y="2325092"/>
                  <a:ext cx="131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783091C-7D0F-8A07-3817-4F62F5D78B65}"/>
                    </a:ext>
                  </a:extLst>
                </p14:cNvPr>
                <p14:cNvContentPartPr/>
                <p14:nvPr/>
              </p14:nvContentPartPr>
              <p14:xfrm>
                <a:off x="1429998" y="2255612"/>
                <a:ext cx="271440" cy="308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783091C-7D0F-8A07-3817-4F62F5D78B6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421358" y="2246972"/>
                  <a:ext cx="289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C8DE23E-41CE-1A9D-D514-F7A709F0270F}"/>
                    </a:ext>
                  </a:extLst>
                </p14:cNvPr>
                <p14:cNvContentPartPr/>
                <p14:nvPr/>
              </p14:nvContentPartPr>
              <p14:xfrm>
                <a:off x="1616118" y="2348492"/>
                <a:ext cx="129240" cy="1324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C8DE23E-41CE-1A9D-D514-F7A709F0270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607118" y="2339492"/>
                  <a:ext cx="146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0BF6DDA-A5BC-6DCB-95B6-7BC842AD8C56}"/>
                    </a:ext>
                  </a:extLst>
                </p14:cNvPr>
                <p14:cNvContentPartPr/>
                <p14:nvPr/>
              </p14:nvContentPartPr>
              <p14:xfrm>
                <a:off x="1670118" y="2456492"/>
                <a:ext cx="65160" cy="104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0BF6DDA-A5BC-6DCB-95B6-7BC842AD8C5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661118" y="2447492"/>
                  <a:ext cx="82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E7B7F0E-7B84-A535-983A-7F240F49FD09}"/>
                    </a:ext>
                  </a:extLst>
                </p14:cNvPr>
                <p14:cNvContentPartPr/>
                <p14:nvPr/>
              </p14:nvContentPartPr>
              <p14:xfrm>
                <a:off x="1779918" y="2341292"/>
                <a:ext cx="198000" cy="126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E7B7F0E-7B84-A535-983A-7F240F49FD0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771278" y="2332292"/>
                  <a:ext cx="215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8289AFD-85AC-3BFB-0A23-F745AE19C4E9}"/>
                    </a:ext>
                  </a:extLst>
                </p14:cNvPr>
                <p14:cNvContentPartPr/>
                <p14:nvPr/>
              </p14:nvContentPartPr>
              <p14:xfrm>
                <a:off x="1968918" y="2337692"/>
                <a:ext cx="110520" cy="102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8289AFD-85AC-3BFB-0A23-F745AE19C4E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960278" y="2329052"/>
                  <a:ext cx="128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1F2D995-2EB8-7CE9-1D24-C6D1401C284F}"/>
                    </a:ext>
                  </a:extLst>
                </p14:cNvPr>
                <p14:cNvContentPartPr/>
                <p14:nvPr/>
              </p14:nvContentPartPr>
              <p14:xfrm>
                <a:off x="2082678" y="2404292"/>
                <a:ext cx="21600" cy="730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1F2D995-2EB8-7CE9-1D24-C6D1401C284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073678" y="2395652"/>
                  <a:ext cx="39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37B7C95-5336-AF45-EE2E-06EC68A0854B}"/>
                    </a:ext>
                  </a:extLst>
                </p14:cNvPr>
                <p14:cNvContentPartPr/>
                <p14:nvPr/>
              </p14:nvContentPartPr>
              <p14:xfrm>
                <a:off x="1973598" y="2325452"/>
                <a:ext cx="101160" cy="81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37B7C95-5336-AF45-EE2E-06EC68A0854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964958" y="2316452"/>
                  <a:ext cx="11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BAD5DFB-6E67-6350-3B98-19BE65C5FD31}"/>
                    </a:ext>
                  </a:extLst>
                </p14:cNvPr>
                <p14:cNvContentPartPr/>
                <p14:nvPr/>
              </p14:nvContentPartPr>
              <p14:xfrm>
                <a:off x="2120118" y="2331212"/>
                <a:ext cx="112320" cy="1198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BAD5DFB-6E67-6350-3B98-19BE65C5FD3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111118" y="2322572"/>
                  <a:ext cx="12996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08C3EE53-F6AA-7FCD-1BD9-7D1BC8C49658}"/>
                  </a:ext>
                </a:extLst>
              </p14:cNvPr>
              <p14:cNvContentPartPr/>
              <p14:nvPr/>
            </p14:nvContentPartPr>
            <p14:xfrm>
              <a:off x="2623758" y="2099372"/>
              <a:ext cx="151200" cy="6627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08C3EE53-F6AA-7FCD-1BD9-7D1BC8C49658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2614758" y="2090372"/>
                <a:ext cx="168840" cy="68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7" name="Group 336">
            <a:extLst>
              <a:ext uri="{FF2B5EF4-FFF2-40B4-BE49-F238E27FC236}">
                <a16:creationId xmlns:a16="http://schemas.microsoft.com/office/drawing/2014/main" id="{1015A92A-11D0-FC80-9321-F5127B4BA17D}"/>
              </a:ext>
            </a:extLst>
          </p:cNvPr>
          <p:cNvGrpSpPr/>
          <p:nvPr/>
        </p:nvGrpSpPr>
        <p:grpSpPr>
          <a:xfrm>
            <a:off x="2576598" y="1813532"/>
            <a:ext cx="637560" cy="160200"/>
            <a:chOff x="2576598" y="1813532"/>
            <a:chExt cx="63756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CDBA0C-E3D7-D6C9-D556-B6325A4C2A72}"/>
                    </a:ext>
                  </a:extLst>
                </p14:cNvPr>
                <p14:cNvContentPartPr/>
                <p14:nvPr/>
              </p14:nvContentPartPr>
              <p14:xfrm>
                <a:off x="2576598" y="1813532"/>
                <a:ext cx="367560" cy="1483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CDBA0C-E3D7-D6C9-D556-B6325A4C2A7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567958" y="1804532"/>
                  <a:ext cx="385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2F4BFAF-4851-CEAF-0D77-B2219A34117D}"/>
                    </a:ext>
                  </a:extLst>
                </p14:cNvPr>
                <p14:cNvContentPartPr/>
                <p14:nvPr/>
              </p14:nvContentPartPr>
              <p14:xfrm>
                <a:off x="2991678" y="1851332"/>
                <a:ext cx="222480" cy="122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2F4BFAF-4851-CEAF-0D77-B2219A34117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983038" y="1842692"/>
                  <a:ext cx="240120" cy="140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38" name="Picture 337">
            <a:extLst>
              <a:ext uri="{FF2B5EF4-FFF2-40B4-BE49-F238E27FC236}">
                <a16:creationId xmlns:a16="http://schemas.microsoft.com/office/drawing/2014/main" id="{66B86D6D-123E-BC8A-9303-8A47B07BD00F}"/>
              </a:ext>
            </a:extLst>
          </p:cNvPr>
          <p:cNvPicPr>
            <a:picLocks noChangeAspect="1"/>
          </p:cNvPicPr>
          <p:nvPr/>
        </p:nvPicPr>
        <p:blipFill rotWithShape="1">
          <a:blip r:embed="rId4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1" t="265" r="17281"/>
          <a:stretch/>
        </p:blipFill>
        <p:spPr>
          <a:xfrm>
            <a:off x="320512" y="179111"/>
            <a:ext cx="1498862" cy="19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2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57F1CD4-C6A7-54B2-4210-77AAA96255F2}"/>
              </a:ext>
            </a:extLst>
          </p:cNvPr>
          <p:cNvGrpSpPr/>
          <p:nvPr/>
        </p:nvGrpSpPr>
        <p:grpSpPr>
          <a:xfrm>
            <a:off x="184758" y="59612"/>
            <a:ext cx="357120" cy="326880"/>
            <a:chOff x="184758" y="59612"/>
            <a:chExt cx="35712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BE7D224-7A7D-CD6A-FC1A-C803D964C88A}"/>
                    </a:ext>
                  </a:extLst>
                </p14:cNvPr>
                <p14:cNvContentPartPr/>
                <p14:nvPr/>
              </p14:nvContentPartPr>
              <p14:xfrm>
                <a:off x="226158" y="178772"/>
                <a:ext cx="104040" cy="136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BE7D224-7A7D-CD6A-FC1A-C803D964C8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518" y="170132"/>
                  <a:ext cx="121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3477F0A-02FD-7214-56B5-8308D5598A44}"/>
                    </a:ext>
                  </a:extLst>
                </p14:cNvPr>
                <p14:cNvContentPartPr/>
                <p14:nvPr/>
              </p14:nvContentPartPr>
              <p14:xfrm>
                <a:off x="354678" y="190652"/>
                <a:ext cx="108720" cy="13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3477F0A-02FD-7214-56B5-8308D5598A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5678" y="181652"/>
                  <a:ext cx="126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E3D2F80-9A5A-F041-8E48-7D07F8861906}"/>
                    </a:ext>
                  </a:extLst>
                </p14:cNvPr>
                <p14:cNvContentPartPr/>
                <p14:nvPr/>
              </p14:nvContentPartPr>
              <p14:xfrm>
                <a:off x="184758" y="59612"/>
                <a:ext cx="357120" cy="32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E3D2F80-9A5A-F041-8E48-7D07F88619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118" y="50612"/>
                  <a:ext cx="374760" cy="34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7110919-DDAE-3222-7E6D-C748E3A8B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4" y="75415"/>
            <a:ext cx="6442830" cy="44232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50FB50-0D1A-79AA-3A46-B2023C93FE76}"/>
              </a:ext>
            </a:extLst>
          </p:cNvPr>
          <p:cNvGrpSpPr/>
          <p:nvPr/>
        </p:nvGrpSpPr>
        <p:grpSpPr>
          <a:xfrm>
            <a:off x="946472" y="3311085"/>
            <a:ext cx="528834" cy="157979"/>
            <a:chOff x="946472" y="3311085"/>
            <a:chExt cx="528834" cy="1579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669484-FD63-1E15-1A2E-818C0CEA95E3}"/>
                    </a:ext>
                  </a:extLst>
                </p14:cNvPr>
                <p14:cNvContentPartPr/>
                <p14:nvPr/>
              </p14:nvContentPartPr>
              <p14:xfrm>
                <a:off x="946472" y="3380292"/>
                <a:ext cx="506349" cy="38546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669484-FD63-1E15-1A2E-818C0CEA95E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7475" y="3371646"/>
                  <a:ext cx="523983" cy="56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4318F1-8E5E-0261-BD54-9F4429EDB888}"/>
                    </a:ext>
                  </a:extLst>
                </p14:cNvPr>
                <p14:cNvContentPartPr/>
                <p14:nvPr/>
              </p14:nvContentPartPr>
              <p14:xfrm>
                <a:off x="1277030" y="3311085"/>
                <a:ext cx="198276" cy="157979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4318F1-8E5E-0261-BD54-9F4429EDB8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68394" y="3302088"/>
                  <a:ext cx="215909" cy="1756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62F6D4-FF7A-5C80-BF86-96DD88B7AA89}"/>
              </a:ext>
            </a:extLst>
          </p:cNvPr>
          <p:cNvGrpSpPr/>
          <p:nvPr/>
        </p:nvGrpSpPr>
        <p:grpSpPr>
          <a:xfrm>
            <a:off x="205345" y="3188148"/>
            <a:ext cx="519490" cy="270112"/>
            <a:chOff x="205345" y="3188148"/>
            <a:chExt cx="519490" cy="2701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21BE0A-DE54-D7E9-74CB-81570BEFBB55}"/>
                    </a:ext>
                  </a:extLst>
                </p14:cNvPr>
                <p14:cNvContentPartPr/>
                <p14:nvPr/>
              </p14:nvContentPartPr>
              <p14:xfrm>
                <a:off x="239510" y="3360728"/>
                <a:ext cx="60447" cy="97532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21BE0A-DE54-D7E9-74CB-81570BEFBB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0875" y="3352090"/>
                  <a:ext cx="78077" cy="115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28C764-010A-0CDF-C8E4-22BC966990BF}"/>
                    </a:ext>
                  </a:extLst>
                </p14:cNvPr>
                <p14:cNvContentPartPr/>
                <p14:nvPr/>
              </p14:nvContentPartPr>
              <p14:xfrm>
                <a:off x="205345" y="3310501"/>
                <a:ext cx="85268" cy="86728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28C764-010A-0CDF-C8E4-22BC966990B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6710" y="3301864"/>
                  <a:ext cx="102897" cy="104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9E8221-1F64-852E-1530-4FD151F27122}"/>
                    </a:ext>
                  </a:extLst>
                </p14:cNvPr>
                <p14:cNvContentPartPr/>
                <p14:nvPr/>
              </p14:nvContentPartPr>
              <p14:xfrm>
                <a:off x="306965" y="3330358"/>
                <a:ext cx="117389" cy="110381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9E8221-1F64-852E-1530-4FD151F2712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8349" y="3321729"/>
                  <a:ext cx="134979" cy="127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4E7B988-FB48-BC90-34C6-847E2792FFB5}"/>
                    </a:ext>
                  </a:extLst>
                </p14:cNvPr>
                <p14:cNvContentPartPr/>
                <p14:nvPr/>
              </p14:nvContentPartPr>
              <p14:xfrm>
                <a:off x="410338" y="3321598"/>
                <a:ext cx="101328" cy="86728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4E7B988-FB48-BC90-34C6-847E2792FF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1355" y="3312601"/>
                  <a:ext cx="118935" cy="1043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DC87177-A3FC-E863-5141-D7863639ED5E}"/>
                    </a:ext>
                  </a:extLst>
                </p14:cNvPr>
                <p14:cNvContentPartPr/>
                <p14:nvPr/>
              </p14:nvContentPartPr>
              <p14:xfrm>
                <a:off x="525390" y="3253267"/>
                <a:ext cx="149218" cy="130237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DC87177-A3FC-E863-5141-D7863639ED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6740" y="3244633"/>
                  <a:ext cx="166879" cy="147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F2DBE0-73B4-3373-34EF-F6AB0D6B04D3}"/>
                    </a:ext>
                  </a:extLst>
                </p14:cNvPr>
                <p14:cNvContentPartPr/>
                <p14:nvPr/>
              </p14:nvContentPartPr>
              <p14:xfrm>
                <a:off x="633435" y="3212385"/>
                <a:ext cx="91400" cy="105416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F2DBE0-73B4-3373-34EF-F6AB0D6B04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4439" y="3203750"/>
                  <a:ext cx="109032" cy="123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F35B98-AEC7-6E57-6A7D-BD11FD103B7A}"/>
                    </a:ext>
                  </a:extLst>
                </p14:cNvPr>
                <p14:cNvContentPartPr/>
                <p14:nvPr/>
              </p14:nvContentPartPr>
              <p14:xfrm>
                <a:off x="637815" y="3188148"/>
                <a:ext cx="70959" cy="88188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F35B98-AEC7-6E57-6A7D-BD11FD103B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8810" y="3179149"/>
                  <a:ext cx="88609" cy="1058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6C7A8C-5B74-D425-3EB6-7AAD18657F5F}"/>
              </a:ext>
            </a:extLst>
          </p:cNvPr>
          <p:cNvGrpSpPr/>
          <p:nvPr/>
        </p:nvGrpSpPr>
        <p:grpSpPr>
          <a:xfrm>
            <a:off x="1039332" y="2298679"/>
            <a:ext cx="421082" cy="99868"/>
            <a:chOff x="1039332" y="2298679"/>
            <a:chExt cx="421082" cy="998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2CBEA8-5665-F773-FFE1-A998F7C3C6B9}"/>
                    </a:ext>
                  </a:extLst>
                </p14:cNvPr>
                <p14:cNvContentPartPr/>
                <p14:nvPr/>
              </p14:nvContentPartPr>
              <p14:xfrm>
                <a:off x="1039332" y="2344233"/>
                <a:ext cx="400933" cy="16937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2CBEA8-5665-F773-FFE1-A998F7C3C6B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0694" y="2335224"/>
                  <a:ext cx="418568" cy="34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931747-1ADA-3694-0AC8-A1DB5364A7DC}"/>
                    </a:ext>
                  </a:extLst>
                </p14:cNvPr>
                <p14:cNvContentPartPr/>
                <p14:nvPr/>
              </p14:nvContentPartPr>
              <p14:xfrm>
                <a:off x="1346821" y="2298679"/>
                <a:ext cx="113593" cy="99868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931747-1ADA-3694-0AC8-A1DB5364A7D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38194" y="2289698"/>
                  <a:ext cx="131207" cy="11747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193D3B-20AA-EEDC-CD7D-3BA08027D9E1}"/>
              </a:ext>
            </a:extLst>
          </p:cNvPr>
          <p:cNvGrpSpPr/>
          <p:nvPr/>
        </p:nvGrpSpPr>
        <p:grpSpPr>
          <a:xfrm>
            <a:off x="212937" y="2238525"/>
            <a:ext cx="520658" cy="204700"/>
            <a:chOff x="212937" y="2238525"/>
            <a:chExt cx="520658" cy="2047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CC8D62-576F-9907-F3D4-B1DBB9B6E7E8}"/>
                    </a:ext>
                  </a:extLst>
                </p14:cNvPr>
                <p14:cNvContentPartPr/>
                <p14:nvPr/>
              </p14:nvContentPartPr>
              <p14:xfrm>
                <a:off x="243307" y="2370806"/>
                <a:ext cx="56358" cy="72419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CC8D62-576F-9907-F3D4-B1DBB9B6E7E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4692" y="2361799"/>
                  <a:ext cx="73947" cy="90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49A0D5-C0A2-6411-F6A8-910EC387838F}"/>
                    </a:ext>
                  </a:extLst>
                </p14:cNvPr>
                <p14:cNvContentPartPr/>
                <p14:nvPr/>
              </p14:nvContentPartPr>
              <p14:xfrm>
                <a:off x="212937" y="2324377"/>
                <a:ext cx="88480" cy="86144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49A0D5-C0A2-6411-F6A8-910EC387838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4305" y="2315404"/>
                  <a:ext cx="106104" cy="103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626F2AE-5046-3659-55A5-DF692D7AC60F}"/>
                    </a:ext>
                  </a:extLst>
                </p14:cNvPr>
                <p14:cNvContentPartPr/>
                <p14:nvPr/>
              </p14:nvContentPartPr>
              <p14:xfrm>
                <a:off x="348723" y="2329633"/>
                <a:ext cx="25989" cy="5665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26F2AE-5046-3659-55A5-DF692D7AC60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0060" y="2320669"/>
                  <a:ext cx="43676" cy="74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144EC45-DE81-2355-D5E2-2E64E78D654E}"/>
                    </a:ext>
                  </a:extLst>
                </p14:cNvPr>
                <p14:cNvContentPartPr/>
                <p14:nvPr/>
              </p14:nvContentPartPr>
              <p14:xfrm>
                <a:off x="407417" y="2291671"/>
                <a:ext cx="95196" cy="91692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144EC45-DE81-2355-D5E2-2E64E78D65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795" y="2282682"/>
                  <a:ext cx="112798" cy="109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BB4704E-8100-86B3-6ED8-FDC7139C1CF2}"/>
                    </a:ext>
                  </a:extLst>
                </p14:cNvPr>
                <p14:cNvContentPartPr/>
                <p14:nvPr/>
              </p14:nvContentPartPr>
              <p14:xfrm>
                <a:off x="510206" y="2238525"/>
                <a:ext cx="223389" cy="128193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BB4704E-8100-86B3-6ED8-FDC7139C1C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1559" y="2229548"/>
                  <a:ext cx="241044" cy="14578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71F1DE6-2010-0576-4FCB-E02CCC5EE82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95" y="3836710"/>
            <a:ext cx="5317204" cy="302129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F3EFA0C-B17D-7DB8-87C1-F626A6E87A53}"/>
              </a:ext>
            </a:extLst>
          </p:cNvPr>
          <p:cNvGrpSpPr/>
          <p:nvPr/>
        </p:nvGrpSpPr>
        <p:grpSpPr>
          <a:xfrm>
            <a:off x="7030518" y="2194052"/>
            <a:ext cx="1389600" cy="1116720"/>
            <a:chOff x="7030518" y="2194052"/>
            <a:chExt cx="1389600" cy="11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1D6A9D-853F-DC6A-7E52-53E3A92E8A8E}"/>
                    </a:ext>
                  </a:extLst>
                </p14:cNvPr>
                <p14:cNvContentPartPr/>
                <p14:nvPr/>
              </p14:nvContentPartPr>
              <p14:xfrm>
                <a:off x="7030518" y="2194052"/>
                <a:ext cx="1321920" cy="1092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1D6A9D-853F-DC6A-7E52-53E3A92E8A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21878" y="2185412"/>
                  <a:ext cx="133956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F58118-020D-641B-0D2F-EBD148BF9B09}"/>
                    </a:ext>
                  </a:extLst>
                </p14:cNvPr>
                <p14:cNvContentPartPr/>
                <p14:nvPr/>
              </p14:nvContentPartPr>
              <p14:xfrm>
                <a:off x="8181438" y="3047252"/>
                <a:ext cx="238680" cy="263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F58118-020D-641B-0D2F-EBD148BF9B0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72438" y="3038612"/>
                  <a:ext cx="2563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90AD836-603A-BFF3-1A53-CA80C9A1BA7C}"/>
                  </a:ext>
                </a:extLst>
              </p14:cNvPr>
              <p14:cNvContentPartPr/>
              <p14:nvPr/>
            </p14:nvContentPartPr>
            <p14:xfrm>
              <a:off x="1780278" y="3641252"/>
              <a:ext cx="970200" cy="236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90AD836-603A-BFF3-1A53-CA80C9A1BA7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62278" y="3605612"/>
                <a:ext cx="10058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736AC1-A7A6-EAC3-581B-E616AA2EAF27}"/>
                  </a:ext>
                </a:extLst>
              </p14:cNvPr>
              <p14:cNvContentPartPr/>
              <p14:nvPr/>
            </p14:nvContentPartPr>
            <p14:xfrm>
              <a:off x="8943558" y="4740332"/>
              <a:ext cx="416520" cy="153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736AC1-A7A6-EAC3-581B-E616AA2EAF2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25918" y="4704692"/>
                <a:ext cx="452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FA9D103-8B67-832B-2A3E-3AD0B15EEE32}"/>
                  </a:ext>
                </a:extLst>
              </p14:cNvPr>
              <p14:cNvContentPartPr/>
              <p14:nvPr/>
            </p14:nvContentPartPr>
            <p14:xfrm>
              <a:off x="1800438" y="2912252"/>
              <a:ext cx="778320" cy="200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FA9D103-8B67-832B-2A3E-3AD0B15EEE3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82798" y="2876252"/>
                <a:ext cx="8139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1FD263-34D9-B453-BF74-68D26378EF56}"/>
                  </a:ext>
                </a:extLst>
              </p14:cNvPr>
              <p14:cNvContentPartPr/>
              <p14:nvPr/>
            </p14:nvContentPartPr>
            <p14:xfrm>
              <a:off x="10168638" y="5822492"/>
              <a:ext cx="576000" cy="213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1FD263-34D9-B453-BF74-68D26378EF5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150638" y="5786492"/>
                <a:ext cx="6116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882DC67-ADDE-0E5F-23C8-4ACF3AAA8FF8}"/>
                  </a:ext>
                </a:extLst>
              </p14:cNvPr>
              <p14:cNvContentPartPr/>
              <p14:nvPr/>
            </p14:nvContentPartPr>
            <p14:xfrm>
              <a:off x="1811598" y="2705972"/>
              <a:ext cx="782640" cy="113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882DC67-ADDE-0E5F-23C8-4ACF3AAA8FF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75598" y="2634332"/>
                <a:ext cx="8542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00FD18F-F232-7669-CC79-F9119AF70357}"/>
                  </a:ext>
                </a:extLst>
              </p14:cNvPr>
              <p14:cNvContentPartPr/>
              <p14:nvPr/>
            </p14:nvContentPartPr>
            <p14:xfrm>
              <a:off x="10217598" y="5297252"/>
              <a:ext cx="543960" cy="193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00FD18F-F232-7669-CC79-F9119AF703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181598" y="5225612"/>
                <a:ext cx="6156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07DA1A8-18F4-DE94-9709-5080EC525563}"/>
                  </a:ext>
                </a:extLst>
              </p14:cNvPr>
              <p14:cNvContentPartPr/>
              <p14:nvPr/>
            </p14:nvContentPartPr>
            <p14:xfrm>
              <a:off x="1841838" y="2570972"/>
              <a:ext cx="1715400" cy="40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07DA1A8-18F4-DE94-9709-5080EC52556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06198" y="2499332"/>
                <a:ext cx="17870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8F755D4-6D1E-91B7-D29F-CBAF2887846E}"/>
                  </a:ext>
                </a:extLst>
              </p14:cNvPr>
              <p14:cNvContentPartPr/>
              <p14:nvPr/>
            </p14:nvContentPartPr>
            <p14:xfrm>
              <a:off x="10296798" y="4759772"/>
              <a:ext cx="593640" cy="16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8F755D4-6D1E-91B7-D29F-CBAF2887846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260798" y="4687772"/>
                <a:ext cx="6652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56C273F-0EF2-69E7-BF42-F0350E391A92}"/>
                  </a:ext>
                </a:extLst>
              </p14:cNvPr>
              <p14:cNvContentPartPr/>
              <p14:nvPr/>
            </p14:nvContentPartPr>
            <p14:xfrm>
              <a:off x="1844358" y="4025732"/>
              <a:ext cx="2880000" cy="33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56C273F-0EF2-69E7-BF42-F0350E391A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26718" y="3990092"/>
                <a:ext cx="29156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97531B6-01CD-80CD-238F-DEB8A4A88545}"/>
                  </a:ext>
                </a:extLst>
              </p14:cNvPr>
              <p14:cNvContentPartPr/>
              <p14:nvPr/>
            </p14:nvContentPartPr>
            <p14:xfrm>
              <a:off x="4648398" y="4040492"/>
              <a:ext cx="373680" cy="20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97531B6-01CD-80CD-238F-DEB8A4A885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30398" y="4004492"/>
                <a:ext cx="4093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30D3E57-FBC5-DF28-95FA-CC7358E02701}"/>
                  </a:ext>
                </a:extLst>
              </p14:cNvPr>
              <p14:cNvContentPartPr/>
              <p14:nvPr/>
            </p14:nvContentPartPr>
            <p14:xfrm>
              <a:off x="8836278" y="6059372"/>
              <a:ext cx="494640" cy="18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30D3E57-FBC5-DF28-95FA-CC7358E0270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18638" y="6023732"/>
                <a:ext cx="53028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B4754FC-282E-0A6A-BE99-5D8B9196471C}"/>
              </a:ext>
            </a:extLst>
          </p:cNvPr>
          <p:cNvGrpSpPr/>
          <p:nvPr/>
        </p:nvGrpSpPr>
        <p:grpSpPr>
          <a:xfrm>
            <a:off x="138158" y="2062816"/>
            <a:ext cx="194760" cy="159120"/>
            <a:chOff x="8861534" y="746080"/>
            <a:chExt cx="19476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9D3EED-C103-1464-16F8-30B752D4AFFF}"/>
                    </a:ext>
                  </a:extLst>
                </p14:cNvPr>
                <p14:cNvContentPartPr/>
                <p14:nvPr/>
              </p14:nvContentPartPr>
              <p14:xfrm>
                <a:off x="8861534" y="792520"/>
                <a:ext cx="4320" cy="11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A22124-E0B2-F5DC-C4A9-477E569A70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52534" y="783520"/>
                  <a:ext cx="21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1EDDD7-228D-DF9F-EF33-9ADBF29CE645}"/>
                    </a:ext>
                  </a:extLst>
                </p14:cNvPr>
                <p14:cNvContentPartPr/>
                <p14:nvPr/>
              </p14:nvContentPartPr>
              <p14:xfrm>
                <a:off x="8915894" y="769480"/>
                <a:ext cx="41760" cy="10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4AE0A7-F155-CAEB-18EC-158C601D9B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07254" y="760840"/>
                  <a:ext cx="59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893AD1-2601-0C60-1A4B-3AE9581CCD37}"/>
                    </a:ext>
                  </a:extLst>
                </p14:cNvPr>
                <p14:cNvContentPartPr/>
                <p14:nvPr/>
              </p14:nvContentPartPr>
              <p14:xfrm>
                <a:off x="8941094" y="746080"/>
                <a:ext cx="115200" cy="78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72B7AA-3812-0BC2-F3F4-68F5ACA527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32094" y="737440"/>
                  <a:ext cx="13284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5E409D-5369-6DCB-820A-8EE553FEF16B}"/>
              </a:ext>
            </a:extLst>
          </p:cNvPr>
          <p:cNvGrpSpPr/>
          <p:nvPr/>
        </p:nvGrpSpPr>
        <p:grpSpPr>
          <a:xfrm>
            <a:off x="92438" y="3050368"/>
            <a:ext cx="194760" cy="159120"/>
            <a:chOff x="8861534" y="746080"/>
            <a:chExt cx="19476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5631C9-A961-5425-A0FC-706EF9C66304}"/>
                    </a:ext>
                  </a:extLst>
                </p14:cNvPr>
                <p14:cNvContentPartPr/>
                <p14:nvPr/>
              </p14:nvContentPartPr>
              <p14:xfrm>
                <a:off x="8861534" y="792520"/>
                <a:ext cx="4320" cy="11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A22124-E0B2-F5DC-C4A9-477E569A70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52534" y="783520"/>
                  <a:ext cx="21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AC52919-A2D2-74A2-BF3E-9B4F24E660EE}"/>
                    </a:ext>
                  </a:extLst>
                </p14:cNvPr>
                <p14:cNvContentPartPr/>
                <p14:nvPr/>
              </p14:nvContentPartPr>
              <p14:xfrm>
                <a:off x="8915894" y="769480"/>
                <a:ext cx="41760" cy="10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4AE0A7-F155-CAEB-18EC-158C601D9B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07254" y="760840"/>
                  <a:ext cx="59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A335A6-BA52-CB17-5FCE-CBB8A1F02867}"/>
                    </a:ext>
                  </a:extLst>
                </p14:cNvPr>
                <p14:cNvContentPartPr/>
                <p14:nvPr/>
              </p14:nvContentPartPr>
              <p14:xfrm>
                <a:off x="8941094" y="746080"/>
                <a:ext cx="115200" cy="78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72B7AA-3812-0BC2-F3F4-68F5ACA527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32094" y="737440"/>
                  <a:ext cx="132840" cy="9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729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F671CE3-2FE2-ED77-6995-116399ED0167}"/>
              </a:ext>
            </a:extLst>
          </p:cNvPr>
          <p:cNvGrpSpPr/>
          <p:nvPr/>
        </p:nvGrpSpPr>
        <p:grpSpPr>
          <a:xfrm>
            <a:off x="137958" y="125492"/>
            <a:ext cx="363240" cy="260280"/>
            <a:chOff x="137958" y="125492"/>
            <a:chExt cx="36324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DC5F952-EC3A-5590-53B7-4878F53B7279}"/>
                    </a:ext>
                  </a:extLst>
                </p14:cNvPr>
                <p14:cNvContentPartPr/>
                <p14:nvPr/>
              </p14:nvContentPartPr>
              <p14:xfrm>
                <a:off x="218598" y="179492"/>
                <a:ext cx="85320" cy="145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DC5F952-EC3A-5590-53B7-4878F53B72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9598" y="170492"/>
                  <a:ext cx="102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A1DA719-F03D-B324-B599-930FFB3F91DC}"/>
                    </a:ext>
                  </a:extLst>
                </p14:cNvPr>
                <p14:cNvContentPartPr/>
                <p14:nvPr/>
              </p14:nvContentPartPr>
              <p14:xfrm>
                <a:off x="317598" y="203252"/>
                <a:ext cx="109080" cy="104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A1DA719-F03D-B324-B599-930FFB3F91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8958" y="194612"/>
                  <a:ext cx="126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37B8358-9DD6-C7F1-1669-119DC6CC1668}"/>
                    </a:ext>
                  </a:extLst>
                </p14:cNvPr>
                <p14:cNvContentPartPr/>
                <p14:nvPr/>
              </p14:nvContentPartPr>
              <p14:xfrm>
                <a:off x="137958" y="125492"/>
                <a:ext cx="363240" cy="260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37B8358-9DD6-C7F1-1669-119DC6CC16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318" y="116852"/>
                  <a:ext cx="38088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20EDB3-0926-AB3F-0962-685007048304}"/>
              </a:ext>
            </a:extLst>
          </p:cNvPr>
          <p:cNvGrpSpPr/>
          <p:nvPr/>
        </p:nvGrpSpPr>
        <p:grpSpPr>
          <a:xfrm>
            <a:off x="781638" y="158612"/>
            <a:ext cx="848880" cy="159480"/>
            <a:chOff x="781638" y="158612"/>
            <a:chExt cx="84888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6D30057-302B-A3CA-E663-3E7FFB37C701}"/>
                    </a:ext>
                  </a:extLst>
                </p14:cNvPr>
                <p14:cNvContentPartPr/>
                <p14:nvPr/>
              </p14:nvContentPartPr>
              <p14:xfrm>
                <a:off x="781638" y="188132"/>
                <a:ext cx="96480" cy="129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6D30057-302B-A3CA-E663-3E7FFB37C7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2998" y="179132"/>
                  <a:ext cx="114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CA5FD1-67F0-C158-388B-2C646F2607E1}"/>
                    </a:ext>
                  </a:extLst>
                </p14:cNvPr>
                <p14:cNvContentPartPr/>
                <p14:nvPr/>
              </p14:nvContentPartPr>
              <p14:xfrm>
                <a:off x="935718" y="186692"/>
                <a:ext cx="80640" cy="118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CA5FD1-67F0-C158-388B-2C646F2607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6718" y="177692"/>
                  <a:ext cx="98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C1A7EC-FE55-0190-0656-1A438118C460}"/>
                    </a:ext>
                  </a:extLst>
                </p14:cNvPr>
                <p14:cNvContentPartPr/>
                <p14:nvPr/>
              </p14:nvContentPartPr>
              <p14:xfrm>
                <a:off x="1061358" y="158612"/>
                <a:ext cx="125640" cy="143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C1A7EC-FE55-0190-0656-1A438118C4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2718" y="149972"/>
                  <a:ext cx="143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BA0EB0-4AFE-55CF-4674-8DB686C3BBAE}"/>
                    </a:ext>
                  </a:extLst>
                </p14:cNvPr>
                <p14:cNvContentPartPr/>
                <p14:nvPr/>
              </p14:nvContentPartPr>
              <p14:xfrm>
                <a:off x="1217958" y="178412"/>
                <a:ext cx="115560" cy="11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BA0EB0-4AFE-55CF-4674-8DB686C3BB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08958" y="169772"/>
                  <a:ext cx="133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A8A5B28-8CD6-D947-6E79-B77C2B7BF3C1}"/>
                    </a:ext>
                  </a:extLst>
                </p14:cNvPr>
                <p14:cNvContentPartPr/>
                <p14:nvPr/>
              </p14:nvContentPartPr>
              <p14:xfrm>
                <a:off x="1389678" y="162932"/>
                <a:ext cx="240840" cy="127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A8A5B28-8CD6-D947-6E79-B77C2B7BF3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81038" y="154292"/>
                  <a:ext cx="2584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B47477-C523-97DC-131A-282294987647}"/>
              </a:ext>
            </a:extLst>
          </p:cNvPr>
          <p:cNvGrpSpPr/>
          <p:nvPr/>
        </p:nvGrpSpPr>
        <p:grpSpPr>
          <a:xfrm>
            <a:off x="2031558" y="90932"/>
            <a:ext cx="950400" cy="174240"/>
            <a:chOff x="2031558" y="90932"/>
            <a:chExt cx="9504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76A586-BDAB-8DF2-DEB2-F1DFAD404614}"/>
                    </a:ext>
                  </a:extLst>
                </p14:cNvPr>
                <p14:cNvContentPartPr/>
                <p14:nvPr/>
              </p14:nvContentPartPr>
              <p14:xfrm>
                <a:off x="2031558" y="160412"/>
                <a:ext cx="100800" cy="10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76A586-BDAB-8DF2-DEB2-F1DFAD40461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22918" y="151412"/>
                  <a:ext cx="118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0E3DCB-5486-E31F-11E6-B7FC1B8A5301}"/>
                    </a:ext>
                  </a:extLst>
                </p14:cNvPr>
                <p14:cNvContentPartPr/>
                <p14:nvPr/>
              </p14:nvContentPartPr>
              <p14:xfrm>
                <a:off x="2126238" y="90932"/>
                <a:ext cx="179280" cy="13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0E3DCB-5486-E31F-11E6-B7FC1B8A53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7598" y="81932"/>
                  <a:ext cx="196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09E9A4-48C9-E32F-B00C-5601D1CF501D}"/>
                    </a:ext>
                  </a:extLst>
                </p14:cNvPr>
                <p14:cNvContentPartPr/>
                <p14:nvPr/>
              </p14:nvContentPartPr>
              <p14:xfrm>
                <a:off x="2304798" y="115772"/>
                <a:ext cx="153000" cy="14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09E9A4-48C9-E32F-B00C-5601D1CF50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96158" y="106772"/>
                  <a:ext cx="170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5F2A57-BB6C-5857-5F60-2AC2F2C5C06F}"/>
                    </a:ext>
                  </a:extLst>
                </p14:cNvPr>
                <p14:cNvContentPartPr/>
                <p14:nvPr/>
              </p14:nvContentPartPr>
              <p14:xfrm>
                <a:off x="2435838" y="116492"/>
                <a:ext cx="168840" cy="129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5F2A57-BB6C-5857-5F60-2AC2F2C5C0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27198" y="107852"/>
                  <a:ext cx="186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9CF83A-6D08-38DC-0720-926A60631871}"/>
                    </a:ext>
                  </a:extLst>
                </p14:cNvPr>
                <p14:cNvContentPartPr/>
                <p14:nvPr/>
              </p14:nvContentPartPr>
              <p14:xfrm>
                <a:off x="2632398" y="124772"/>
                <a:ext cx="138960" cy="8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9CF83A-6D08-38DC-0720-926A606318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23758" y="116132"/>
                  <a:ext cx="156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22D18A-2FBF-3FB2-6811-6A49658372FD}"/>
                    </a:ext>
                  </a:extLst>
                </p14:cNvPr>
                <p14:cNvContentPartPr/>
                <p14:nvPr/>
              </p14:nvContentPartPr>
              <p14:xfrm>
                <a:off x="2818878" y="141332"/>
                <a:ext cx="163080" cy="10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22D18A-2FBF-3FB2-6811-6A49658372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0238" y="132332"/>
                  <a:ext cx="180720" cy="125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3E97E2E-265F-95DE-FD57-2ED132A82DF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2" y="599390"/>
            <a:ext cx="6689989" cy="396318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270F0BE-2785-71CD-D8F8-E84687AA9D6D}"/>
              </a:ext>
            </a:extLst>
          </p:cNvPr>
          <p:cNvGrpSpPr/>
          <p:nvPr/>
        </p:nvGrpSpPr>
        <p:grpSpPr>
          <a:xfrm>
            <a:off x="7106478" y="3866972"/>
            <a:ext cx="738360" cy="400320"/>
            <a:chOff x="7106478" y="3866972"/>
            <a:chExt cx="73836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0DE91AA-343F-D7AE-D3EA-F1DFD5578B09}"/>
                    </a:ext>
                  </a:extLst>
                </p14:cNvPr>
                <p14:cNvContentPartPr/>
                <p14:nvPr/>
              </p14:nvContentPartPr>
              <p14:xfrm>
                <a:off x="7106478" y="4048412"/>
                <a:ext cx="307080" cy="6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0DE91AA-343F-D7AE-D3EA-F1DFD5578B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97838" y="4039772"/>
                  <a:ext cx="324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9960372-EBA0-8285-17C3-F658676A8618}"/>
                    </a:ext>
                  </a:extLst>
                </p14:cNvPr>
                <p14:cNvContentPartPr/>
                <p14:nvPr/>
              </p14:nvContentPartPr>
              <p14:xfrm>
                <a:off x="7369278" y="3987572"/>
                <a:ext cx="109440" cy="126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9960372-EBA0-8285-17C3-F658676A86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60278" y="3978932"/>
                  <a:ext cx="127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EF869F-53AA-8E1F-F8BB-0D65C903DB83}"/>
                    </a:ext>
                  </a:extLst>
                </p14:cNvPr>
                <p14:cNvContentPartPr/>
                <p14:nvPr/>
              </p14:nvContentPartPr>
              <p14:xfrm>
                <a:off x="7621638" y="3866972"/>
                <a:ext cx="223200" cy="400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EF869F-53AA-8E1F-F8BB-0D65C903DB8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12998" y="3858332"/>
                  <a:ext cx="240840" cy="41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265DE-AC81-BDFC-94A0-41DAB522B0C8}"/>
                  </a:ext>
                </a:extLst>
              </p14:cNvPr>
              <p14:cNvContentPartPr/>
              <p14:nvPr/>
            </p14:nvContentPartPr>
            <p14:xfrm>
              <a:off x="8083518" y="3961652"/>
              <a:ext cx="152280" cy="114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265DE-AC81-BDFC-94A0-41DAB522B0C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74878" y="3952652"/>
                <a:ext cx="169920" cy="13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D867F544-B0FF-B604-9C85-71421B538594}"/>
              </a:ext>
            </a:extLst>
          </p:cNvPr>
          <p:cNvGrpSpPr/>
          <p:nvPr/>
        </p:nvGrpSpPr>
        <p:grpSpPr>
          <a:xfrm>
            <a:off x="8631438" y="3944012"/>
            <a:ext cx="1355760" cy="142200"/>
            <a:chOff x="8631438" y="3944012"/>
            <a:chExt cx="135576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7EB9FBE-46C3-DF25-6195-6DB2C5C5DE36}"/>
                    </a:ext>
                  </a:extLst>
                </p14:cNvPr>
                <p14:cNvContentPartPr/>
                <p14:nvPr/>
              </p14:nvContentPartPr>
              <p14:xfrm>
                <a:off x="8631438" y="3963812"/>
                <a:ext cx="126720" cy="119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7EB9FBE-46C3-DF25-6195-6DB2C5C5DE3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22438" y="3955172"/>
                  <a:ext cx="144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3B5D135-9448-1167-4AED-4C4F03DC56E0}"/>
                    </a:ext>
                  </a:extLst>
                </p14:cNvPr>
                <p14:cNvContentPartPr/>
                <p14:nvPr/>
              </p14:nvContentPartPr>
              <p14:xfrm>
                <a:off x="8779398" y="3960212"/>
                <a:ext cx="39600" cy="90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3B5D135-9448-1167-4AED-4C4F03DC56E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70758" y="3951212"/>
                  <a:ext cx="57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9AFA35-39BA-9765-C491-B4CDFFD0F8A0}"/>
                    </a:ext>
                  </a:extLst>
                </p14:cNvPr>
                <p14:cNvContentPartPr/>
                <p14:nvPr/>
              </p14:nvContentPartPr>
              <p14:xfrm>
                <a:off x="8851398" y="3944012"/>
                <a:ext cx="111600" cy="111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9AFA35-39BA-9765-C491-B4CDFFD0F8A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842398" y="3935372"/>
                  <a:ext cx="129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AB021F-E526-9CD4-4AC9-4F7590C5B819}"/>
                    </a:ext>
                  </a:extLst>
                </p14:cNvPr>
                <p14:cNvContentPartPr/>
                <p14:nvPr/>
              </p14:nvContentPartPr>
              <p14:xfrm>
                <a:off x="8981718" y="3952292"/>
                <a:ext cx="138600" cy="117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AB021F-E526-9CD4-4AC9-4F7590C5B81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72718" y="3943292"/>
                  <a:ext cx="156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0E8626-9493-32F9-49A2-11BFAEAFC96D}"/>
                    </a:ext>
                  </a:extLst>
                </p14:cNvPr>
                <p14:cNvContentPartPr/>
                <p14:nvPr/>
              </p14:nvContentPartPr>
              <p14:xfrm>
                <a:off x="9158478" y="3976052"/>
                <a:ext cx="247320" cy="84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0E8626-9493-32F9-49A2-11BFAEAFC96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49838" y="3967052"/>
                  <a:ext cx="264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182368-24A2-B01F-CCA1-2D837D4936BF}"/>
                    </a:ext>
                  </a:extLst>
                </p14:cNvPr>
                <p14:cNvContentPartPr/>
                <p14:nvPr/>
              </p14:nvContentPartPr>
              <p14:xfrm>
                <a:off x="9473838" y="3989372"/>
                <a:ext cx="81000" cy="96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182368-24A2-B01F-CCA1-2D837D4936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65198" y="3980372"/>
                  <a:ext cx="98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5AE18A-E2DA-D88A-B860-BA7475E91852}"/>
                    </a:ext>
                  </a:extLst>
                </p14:cNvPr>
                <p14:cNvContentPartPr/>
                <p14:nvPr/>
              </p14:nvContentPartPr>
              <p14:xfrm>
                <a:off x="9629718" y="3980732"/>
                <a:ext cx="15480" cy="83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5AE18A-E2DA-D88A-B860-BA7475E918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20718" y="3971732"/>
                  <a:ext cx="33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E6A0F5-4DEF-22E6-7116-A275DCBB3F0D}"/>
                    </a:ext>
                  </a:extLst>
                </p14:cNvPr>
                <p14:cNvContentPartPr/>
                <p14:nvPr/>
              </p14:nvContentPartPr>
              <p14:xfrm>
                <a:off x="9576798" y="3949052"/>
                <a:ext cx="169560" cy="109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E6A0F5-4DEF-22E6-7116-A275DCBB3F0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68158" y="3940412"/>
                  <a:ext cx="187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411350-68ED-A64D-B019-F5286E751304}"/>
                    </a:ext>
                  </a:extLst>
                </p14:cNvPr>
                <p14:cNvContentPartPr/>
                <p14:nvPr/>
              </p14:nvContentPartPr>
              <p14:xfrm>
                <a:off x="9805398" y="3964892"/>
                <a:ext cx="168120" cy="9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411350-68ED-A64D-B019-F5286E75130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96398" y="3955892"/>
                  <a:ext cx="185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A1960E-6268-AB5B-CF2E-17705AAEBA4E}"/>
                    </a:ext>
                  </a:extLst>
                </p14:cNvPr>
                <p14:cNvContentPartPr/>
                <p14:nvPr/>
              </p14:nvContentPartPr>
              <p14:xfrm>
                <a:off x="9871998" y="4035092"/>
                <a:ext cx="115200" cy="6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A1960E-6268-AB5B-CF2E-17705AAEBA4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62998" y="4026092"/>
                  <a:ext cx="132840" cy="2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878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807C0C-BDFA-76D6-13FB-3AFDBB234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01" y="392279"/>
            <a:ext cx="3789575" cy="1212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2F9FB5-A561-3F0D-D03A-ED85B96D9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2320" cy="4145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A3C87-826A-163E-3BF7-2AB8BFFFD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" y="3542335"/>
            <a:ext cx="6020322" cy="32235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E880AE3-627B-CBEE-0C36-6173B03F9139}"/>
              </a:ext>
            </a:extLst>
          </p:cNvPr>
          <p:cNvGrpSpPr/>
          <p:nvPr/>
        </p:nvGrpSpPr>
        <p:grpSpPr>
          <a:xfrm>
            <a:off x="1769478" y="3143012"/>
            <a:ext cx="290520" cy="379440"/>
            <a:chOff x="1769478" y="3143012"/>
            <a:chExt cx="29052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F3759B-08FF-9144-E8BF-AA01D6CB375D}"/>
                    </a:ext>
                  </a:extLst>
                </p14:cNvPr>
                <p14:cNvContentPartPr/>
                <p14:nvPr/>
              </p14:nvContentPartPr>
              <p14:xfrm>
                <a:off x="1841478" y="3143012"/>
                <a:ext cx="27000" cy="27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F3759B-08FF-9144-E8BF-AA01D6CB37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32838" y="3134372"/>
                  <a:ext cx="446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BEE32C-B89B-1D46-4B92-B4A625DBEE5E}"/>
                    </a:ext>
                  </a:extLst>
                </p14:cNvPr>
                <p14:cNvContentPartPr/>
                <p14:nvPr/>
              </p14:nvContentPartPr>
              <p14:xfrm>
                <a:off x="1908798" y="3146972"/>
                <a:ext cx="27720" cy="338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BEE32C-B89B-1D46-4B92-B4A625DBEE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99798" y="3137972"/>
                  <a:ext cx="453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C15461-4968-9873-A180-50C93B00C35E}"/>
                    </a:ext>
                  </a:extLst>
                </p14:cNvPr>
                <p14:cNvContentPartPr/>
                <p14:nvPr/>
              </p14:nvContentPartPr>
              <p14:xfrm>
                <a:off x="1769478" y="3300332"/>
                <a:ext cx="290520" cy="222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C15461-4968-9873-A180-50C93B00C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60478" y="3291692"/>
                  <a:ext cx="3081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6392AD-390F-C0F2-2402-10A8F3A7FE3D}"/>
              </a:ext>
            </a:extLst>
          </p:cNvPr>
          <p:cNvGrpSpPr/>
          <p:nvPr/>
        </p:nvGrpSpPr>
        <p:grpSpPr>
          <a:xfrm>
            <a:off x="8358" y="5639972"/>
            <a:ext cx="555480" cy="536760"/>
            <a:chOff x="8358" y="5639972"/>
            <a:chExt cx="555480" cy="53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AF10E4-7817-20C2-DB87-03763C5CBAA9}"/>
                    </a:ext>
                  </a:extLst>
                </p14:cNvPr>
                <p14:cNvContentPartPr/>
                <p14:nvPr/>
              </p14:nvContentPartPr>
              <p14:xfrm>
                <a:off x="300678" y="5639972"/>
                <a:ext cx="182880" cy="373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AF10E4-7817-20C2-DB87-03763C5CBA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2038" y="5631332"/>
                  <a:ext cx="2005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B4D713-EE06-01E8-C775-9B68005C3A31}"/>
                    </a:ext>
                  </a:extLst>
                </p14:cNvPr>
                <p14:cNvContentPartPr/>
                <p14:nvPr/>
              </p14:nvContentPartPr>
              <p14:xfrm>
                <a:off x="473838" y="6035612"/>
                <a:ext cx="90000" cy="7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B4D713-EE06-01E8-C775-9B68005C3A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5198" y="6026612"/>
                  <a:ext cx="107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1C8B6F5-1AB0-B575-D1A7-257B8253FD01}"/>
                    </a:ext>
                  </a:extLst>
                </p14:cNvPr>
                <p14:cNvContentPartPr/>
                <p14:nvPr/>
              </p14:nvContentPartPr>
              <p14:xfrm>
                <a:off x="138678" y="5700452"/>
                <a:ext cx="157320" cy="31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1C8B6F5-1AB0-B575-D1A7-257B8253FD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0038" y="5691452"/>
                  <a:ext cx="174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4B76D3-FF1D-2769-A070-3472660F39A1}"/>
                    </a:ext>
                  </a:extLst>
                </p14:cNvPr>
                <p14:cNvContentPartPr/>
                <p14:nvPr/>
              </p14:nvContentPartPr>
              <p14:xfrm>
                <a:off x="302478" y="6049652"/>
                <a:ext cx="83520" cy="107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4B76D3-FF1D-2769-A070-3472660F39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3478" y="6041012"/>
                  <a:ext cx="101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D8D5008-DDE2-6CE2-119C-F8B780239423}"/>
                    </a:ext>
                  </a:extLst>
                </p14:cNvPr>
                <p14:cNvContentPartPr/>
                <p14:nvPr/>
              </p14:nvContentPartPr>
              <p14:xfrm>
                <a:off x="8358" y="5697932"/>
                <a:ext cx="146160" cy="332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D8D5008-DDE2-6CE2-119C-F8B78023942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-642" y="5689292"/>
                  <a:ext cx="163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82700B-AAF0-944F-39D4-AA58BF7AA3DA}"/>
                    </a:ext>
                  </a:extLst>
                </p14:cNvPr>
                <p14:cNvContentPartPr/>
                <p14:nvPr/>
              </p14:nvContentPartPr>
              <p14:xfrm>
                <a:off x="198078" y="6101852"/>
                <a:ext cx="44280" cy="74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82700B-AAF0-944F-39D4-AA58BF7AA3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9438" y="6092852"/>
                  <a:ext cx="6192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5AA96B-6387-A1C3-9C3A-7711826A8A05}"/>
              </a:ext>
            </a:extLst>
          </p:cNvPr>
          <p:cNvGrpSpPr/>
          <p:nvPr/>
        </p:nvGrpSpPr>
        <p:grpSpPr>
          <a:xfrm>
            <a:off x="9224675" y="122549"/>
            <a:ext cx="791301" cy="254524"/>
            <a:chOff x="9466998" y="701132"/>
            <a:chExt cx="68832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026A22-012B-4C1B-AF58-EE63CA826C04}"/>
                    </a:ext>
                  </a:extLst>
                </p14:cNvPr>
                <p14:cNvContentPartPr/>
                <p14:nvPr/>
              </p14:nvContentPartPr>
              <p14:xfrm>
                <a:off x="9554838" y="757292"/>
                <a:ext cx="159480" cy="82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026A22-012B-4C1B-AF58-EE63CA826C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47005" y="749455"/>
                  <a:ext cx="174833" cy="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C0A5240-0529-D1AF-109D-AB62F8E2A324}"/>
                    </a:ext>
                  </a:extLst>
                </p14:cNvPr>
                <p14:cNvContentPartPr/>
                <p14:nvPr/>
              </p14:nvContentPartPr>
              <p14:xfrm>
                <a:off x="9721518" y="754772"/>
                <a:ext cx="75600" cy="4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C0A5240-0529-D1AF-109D-AB62F8E2A3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13676" y="746964"/>
                  <a:ext cx="90971" cy="62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0E17FC-E269-8796-DBCC-3ABBE1878B8B}"/>
                    </a:ext>
                  </a:extLst>
                </p14:cNvPr>
                <p14:cNvContentPartPr/>
                <p14:nvPr/>
              </p14:nvContentPartPr>
              <p14:xfrm>
                <a:off x="9794598" y="701132"/>
                <a:ext cx="113760" cy="9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0E17FC-E269-8796-DBCC-3ABBE1878B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87077" y="693608"/>
                  <a:ext cx="129116" cy="110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7E3AFB0-AB9B-00FE-DBBC-2505EDB24766}"/>
                    </a:ext>
                  </a:extLst>
                </p14:cNvPr>
                <p14:cNvContentPartPr/>
                <p14:nvPr/>
              </p14:nvContentPartPr>
              <p14:xfrm>
                <a:off x="9936798" y="701492"/>
                <a:ext cx="71640" cy="100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7E3AFB0-AB9B-00FE-DBBC-2505EDB2476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29290" y="693670"/>
                  <a:ext cx="86969" cy="115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CF6FD23-7CF9-E8F4-A52D-538EF58B0A5B}"/>
                    </a:ext>
                  </a:extLst>
                </p14:cNvPr>
                <p14:cNvContentPartPr/>
                <p14:nvPr/>
              </p14:nvContentPartPr>
              <p14:xfrm>
                <a:off x="9466998" y="767732"/>
                <a:ext cx="688320" cy="154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CF6FD23-7CF9-E8F4-A52D-538EF58B0A5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59169" y="759898"/>
                  <a:ext cx="703665" cy="17015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86C4A32-D20C-329E-E875-8662F2B5C07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90" y="4811034"/>
            <a:ext cx="2820724" cy="172911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FF1F816-87E1-9E2F-61D2-125982CAD528}"/>
              </a:ext>
            </a:extLst>
          </p:cNvPr>
          <p:cNvGrpSpPr/>
          <p:nvPr/>
        </p:nvGrpSpPr>
        <p:grpSpPr>
          <a:xfrm>
            <a:off x="6548472" y="4436563"/>
            <a:ext cx="1770480" cy="288360"/>
            <a:chOff x="7971918" y="4172612"/>
            <a:chExt cx="1770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165093-65F8-FA87-FCBC-178B7B7D148C}"/>
                    </a:ext>
                  </a:extLst>
                </p14:cNvPr>
                <p14:cNvContentPartPr/>
                <p14:nvPr/>
              </p14:nvContentPartPr>
              <p14:xfrm>
                <a:off x="8108718" y="4295732"/>
                <a:ext cx="101160" cy="109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165093-65F8-FA87-FCBC-178B7B7D14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99718" y="4286732"/>
                  <a:ext cx="118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D98FF4-A552-DA39-6D58-80541B1DC83A}"/>
                    </a:ext>
                  </a:extLst>
                </p14:cNvPr>
                <p14:cNvContentPartPr/>
                <p14:nvPr/>
              </p14:nvContentPartPr>
              <p14:xfrm>
                <a:off x="8208078" y="4323092"/>
                <a:ext cx="113040" cy="69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AD98FF4-A552-DA39-6D58-80541B1DC8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99438" y="4314092"/>
                  <a:ext cx="130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65B209-54F5-66B4-5AF3-2A0314B86994}"/>
                    </a:ext>
                  </a:extLst>
                </p14:cNvPr>
                <p14:cNvContentPartPr/>
                <p14:nvPr/>
              </p14:nvContentPartPr>
              <p14:xfrm>
                <a:off x="7971918" y="4172612"/>
                <a:ext cx="385920" cy="288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65B209-54F5-66B4-5AF3-2A0314B869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63278" y="4163612"/>
                  <a:ext cx="403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F58F72-69C9-8F12-C8D9-A5DB5AC91F16}"/>
                    </a:ext>
                  </a:extLst>
                </p14:cNvPr>
                <p14:cNvContentPartPr/>
                <p14:nvPr/>
              </p14:nvContentPartPr>
              <p14:xfrm>
                <a:off x="8508678" y="4310132"/>
                <a:ext cx="15120" cy="69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F58F72-69C9-8F12-C8D9-A5DB5AC91F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99678" y="4301132"/>
                  <a:ext cx="32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4445C4E-B042-CD6E-1C9F-DFE9A04A07D2}"/>
                    </a:ext>
                  </a:extLst>
                </p14:cNvPr>
                <p14:cNvContentPartPr/>
                <p14:nvPr/>
              </p14:nvContentPartPr>
              <p14:xfrm>
                <a:off x="8483478" y="4267292"/>
                <a:ext cx="133920" cy="66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4445C4E-B042-CD6E-1C9F-DFE9A04A07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74478" y="4258652"/>
                  <a:ext cx="151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D09021-ECB7-8FE1-8CBD-344054598218}"/>
                    </a:ext>
                  </a:extLst>
                </p14:cNvPr>
                <p14:cNvContentPartPr/>
                <p14:nvPr/>
              </p14:nvContentPartPr>
              <p14:xfrm>
                <a:off x="8637198" y="4302932"/>
                <a:ext cx="89280" cy="85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D09021-ECB7-8FE1-8CBD-3440545982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28558" y="4293932"/>
                  <a:ext cx="106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0D49A68-F04D-47D1-CE39-C447B4314AB8}"/>
                    </a:ext>
                  </a:extLst>
                </p14:cNvPr>
                <p14:cNvContentPartPr/>
                <p14:nvPr/>
              </p14:nvContentPartPr>
              <p14:xfrm>
                <a:off x="8753838" y="4296812"/>
                <a:ext cx="24840" cy="74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0D49A68-F04D-47D1-CE39-C447B4314AB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44838" y="4288172"/>
                  <a:ext cx="42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1119B9-218E-C4E5-59A6-03BD6EA685A3}"/>
                    </a:ext>
                  </a:extLst>
                </p14:cNvPr>
                <p14:cNvContentPartPr/>
                <p14:nvPr/>
              </p14:nvContentPartPr>
              <p14:xfrm>
                <a:off x="8766438" y="4252892"/>
                <a:ext cx="122760" cy="10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1119B9-218E-C4E5-59A6-03BD6EA685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57798" y="4243892"/>
                  <a:ext cx="140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C6307D-06ED-B93C-B7B4-CD4192D6F5D5}"/>
                    </a:ext>
                  </a:extLst>
                </p14:cNvPr>
                <p14:cNvContentPartPr/>
                <p14:nvPr/>
              </p14:nvContentPartPr>
              <p14:xfrm>
                <a:off x="8892438" y="4269092"/>
                <a:ext cx="136080" cy="83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C6307D-06ED-B93C-B7B4-CD4192D6F5D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83438" y="4260452"/>
                  <a:ext cx="153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DAC96A6-8CBA-02F7-EB13-A8658CD63A93}"/>
                    </a:ext>
                  </a:extLst>
                </p14:cNvPr>
                <p14:cNvContentPartPr/>
                <p14:nvPr/>
              </p14:nvContentPartPr>
              <p14:xfrm>
                <a:off x="9164958" y="4263332"/>
                <a:ext cx="25560" cy="101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DAC96A6-8CBA-02F7-EB13-A8658CD63A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56318" y="4254332"/>
                  <a:ext cx="43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FFC869-6C83-8341-E01D-452F2A39D9D5}"/>
                    </a:ext>
                  </a:extLst>
                </p14:cNvPr>
                <p14:cNvContentPartPr/>
                <p14:nvPr/>
              </p14:nvContentPartPr>
              <p14:xfrm>
                <a:off x="9169998" y="4232012"/>
                <a:ext cx="216360" cy="137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FFC869-6C83-8341-E01D-452F2A39D9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60998" y="4223012"/>
                  <a:ext cx="234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28FBC93-9C20-9795-D1C8-CCF30B44C735}"/>
                    </a:ext>
                  </a:extLst>
                </p14:cNvPr>
                <p14:cNvContentPartPr/>
                <p14:nvPr/>
              </p14:nvContentPartPr>
              <p14:xfrm>
                <a:off x="9411918" y="4273052"/>
                <a:ext cx="124920" cy="96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28FBC93-9C20-9795-D1C8-CCF30B44C7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03278" y="4264412"/>
                  <a:ext cx="142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0E8C5CE-C6BE-7D27-9BC8-85A37A7F7977}"/>
                    </a:ext>
                  </a:extLst>
                </p14:cNvPr>
                <p14:cNvContentPartPr/>
                <p14:nvPr/>
              </p14:nvContentPartPr>
              <p14:xfrm>
                <a:off x="9558798" y="4304732"/>
                <a:ext cx="24480" cy="73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0E8C5CE-C6BE-7D27-9BC8-85A37A7F79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50158" y="4296092"/>
                  <a:ext cx="42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C2B6EDA-9387-D2E0-D61E-01A3B4620708}"/>
                    </a:ext>
                  </a:extLst>
                </p14:cNvPr>
                <p14:cNvContentPartPr/>
                <p14:nvPr/>
              </p14:nvContentPartPr>
              <p14:xfrm>
                <a:off x="9577878" y="4274132"/>
                <a:ext cx="71280" cy="11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C2B6EDA-9387-D2E0-D61E-01A3B462070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69238" y="4265492"/>
                  <a:ext cx="88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5D05698-1E24-59D5-BF32-EB0F9084D5B2}"/>
                    </a:ext>
                  </a:extLst>
                </p14:cNvPr>
                <p14:cNvContentPartPr/>
                <p14:nvPr/>
              </p14:nvContentPartPr>
              <p14:xfrm>
                <a:off x="9736278" y="4297172"/>
                <a:ext cx="6120" cy="15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5D05698-1E24-59D5-BF32-EB0F9084D5B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27278" y="4288532"/>
                  <a:ext cx="23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50EAE4E-482F-7293-76DB-9B9066622DF5}"/>
                    </a:ext>
                  </a:extLst>
                </p14:cNvPr>
                <p14:cNvContentPartPr/>
                <p14:nvPr/>
              </p14:nvContentPartPr>
              <p14:xfrm>
                <a:off x="9730878" y="4328852"/>
                <a:ext cx="4320" cy="33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50EAE4E-482F-7293-76DB-9B9066622D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21878" y="4319852"/>
                  <a:ext cx="219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2D2C7DD-9CD1-FB16-6081-93C77D184B39}"/>
              </a:ext>
            </a:extLst>
          </p:cNvPr>
          <p:cNvGrpSpPr/>
          <p:nvPr/>
        </p:nvGrpSpPr>
        <p:grpSpPr>
          <a:xfrm>
            <a:off x="8918569" y="6231073"/>
            <a:ext cx="894240" cy="190800"/>
            <a:chOff x="9934998" y="6191492"/>
            <a:chExt cx="89424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1587E3-266A-3485-4644-4F995172E0AD}"/>
                    </a:ext>
                  </a:extLst>
                </p14:cNvPr>
                <p14:cNvContentPartPr/>
                <p14:nvPr/>
              </p14:nvContentPartPr>
              <p14:xfrm>
                <a:off x="9934998" y="6191492"/>
                <a:ext cx="894240" cy="19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1587E3-266A-3485-4644-4F995172E0A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25998" y="6182852"/>
                  <a:ext cx="911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A792FC-D5B7-F5B8-88A0-20AAB2BFBD39}"/>
                    </a:ext>
                  </a:extLst>
                </p14:cNvPr>
                <p14:cNvContentPartPr/>
                <p14:nvPr/>
              </p14:nvContentPartPr>
              <p14:xfrm>
                <a:off x="9962358" y="6236492"/>
                <a:ext cx="713880" cy="133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A792FC-D5B7-F5B8-88A0-20AAB2BFBD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53718" y="6227492"/>
                  <a:ext cx="7315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A4BFD4F-14D1-B68D-B5E5-5791005237CA}"/>
              </a:ext>
            </a:extLst>
          </p:cNvPr>
          <p:cNvGrpSpPr/>
          <p:nvPr/>
        </p:nvGrpSpPr>
        <p:grpSpPr>
          <a:xfrm>
            <a:off x="8166055" y="1895842"/>
            <a:ext cx="554760" cy="188280"/>
            <a:chOff x="7034838" y="2574572"/>
            <a:chExt cx="5547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4DA234-7A46-6B0F-99E0-697816A4F9EB}"/>
                    </a:ext>
                  </a:extLst>
                </p14:cNvPr>
                <p14:cNvContentPartPr/>
                <p14:nvPr/>
              </p14:nvContentPartPr>
              <p14:xfrm>
                <a:off x="7034838" y="2640452"/>
                <a:ext cx="203040" cy="122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4DA234-7A46-6B0F-99E0-697816A4F9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5838" y="2631812"/>
                  <a:ext cx="220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5200366-6BBE-61A6-6A53-DB692914384B}"/>
                    </a:ext>
                  </a:extLst>
                </p14:cNvPr>
                <p14:cNvContentPartPr/>
                <p14:nvPr/>
              </p14:nvContentPartPr>
              <p14:xfrm>
                <a:off x="7247958" y="2591132"/>
                <a:ext cx="109800" cy="120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5200366-6BBE-61A6-6A53-DB692914384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39318" y="2582132"/>
                  <a:ext cx="127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9A21FEA-88E8-004A-6473-9158DBA1CCAE}"/>
                    </a:ext>
                  </a:extLst>
                </p14:cNvPr>
                <p14:cNvContentPartPr/>
                <p14:nvPr/>
              </p14:nvContentPartPr>
              <p14:xfrm>
                <a:off x="7355958" y="2574572"/>
                <a:ext cx="108000" cy="134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9A21FEA-88E8-004A-6473-9158DBA1CC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46958" y="2565932"/>
                  <a:ext cx="125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D839CB3-44BA-D521-9CF3-D9416C1D0960}"/>
                    </a:ext>
                  </a:extLst>
                </p14:cNvPr>
                <p14:cNvContentPartPr/>
                <p14:nvPr/>
              </p14:nvContentPartPr>
              <p14:xfrm>
                <a:off x="7082358" y="2650172"/>
                <a:ext cx="507240" cy="108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D839CB3-44BA-D521-9CF3-D9416C1D09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73718" y="2641172"/>
                  <a:ext cx="52488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393806B-371B-1327-42E4-13C436C7796B}"/>
              </a:ext>
            </a:extLst>
          </p:cNvPr>
          <p:cNvGrpSpPr/>
          <p:nvPr/>
        </p:nvGrpSpPr>
        <p:grpSpPr>
          <a:xfrm>
            <a:off x="7597615" y="2161522"/>
            <a:ext cx="1974600" cy="415080"/>
            <a:chOff x="6466398" y="2840252"/>
            <a:chExt cx="19746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4A76C7B-5701-4933-1B01-B2D5DD7CA9AA}"/>
                    </a:ext>
                  </a:extLst>
                </p14:cNvPr>
                <p14:cNvContentPartPr/>
                <p14:nvPr/>
              </p14:nvContentPartPr>
              <p14:xfrm>
                <a:off x="6466398" y="2944292"/>
                <a:ext cx="13320" cy="104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4A76C7B-5701-4933-1B01-B2D5DD7CA9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57398" y="2935652"/>
                  <a:ext cx="30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8C074DA-4655-47CC-85BE-C8F94317463B}"/>
                    </a:ext>
                  </a:extLst>
                </p14:cNvPr>
                <p14:cNvContentPartPr/>
                <p14:nvPr/>
              </p14:nvContentPartPr>
              <p14:xfrm>
                <a:off x="6468198" y="2883092"/>
                <a:ext cx="100440" cy="75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8C074DA-4655-47CC-85BE-C8F9431746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59198" y="2874092"/>
                  <a:ext cx="118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FF4925E-525D-8BEE-3B67-1A7A15ACD26F}"/>
                    </a:ext>
                  </a:extLst>
                </p14:cNvPr>
                <p14:cNvContentPartPr/>
                <p14:nvPr/>
              </p14:nvContentPartPr>
              <p14:xfrm>
                <a:off x="6633798" y="2880212"/>
                <a:ext cx="96480" cy="69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FF4925E-525D-8BEE-3B67-1A7A15ACD2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24798" y="2871212"/>
                  <a:ext cx="114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E14DBC5-4A33-2947-2823-43E048B455C2}"/>
                    </a:ext>
                  </a:extLst>
                </p14:cNvPr>
                <p14:cNvContentPartPr/>
                <p14:nvPr/>
              </p14:nvContentPartPr>
              <p14:xfrm>
                <a:off x="6629478" y="2914052"/>
                <a:ext cx="99720" cy="11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E14DBC5-4A33-2947-2823-43E048B455C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20838" y="2905052"/>
                  <a:ext cx="117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84B000-BA83-3A6F-5FF4-5B72A269EE19}"/>
                    </a:ext>
                  </a:extLst>
                </p14:cNvPr>
                <p14:cNvContentPartPr/>
                <p14:nvPr/>
              </p14:nvContentPartPr>
              <p14:xfrm>
                <a:off x="6784998" y="2915132"/>
                <a:ext cx="76320" cy="102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84B000-BA83-3A6F-5FF4-5B72A269EE1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75998" y="2906132"/>
                  <a:ext cx="93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A940059-FCD7-3DA6-2DAA-285A684D00CA}"/>
                    </a:ext>
                  </a:extLst>
                </p14:cNvPr>
                <p14:cNvContentPartPr/>
                <p14:nvPr/>
              </p14:nvContentPartPr>
              <p14:xfrm>
                <a:off x="6883638" y="2912252"/>
                <a:ext cx="241920" cy="124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A940059-FCD7-3DA6-2DAA-285A684D00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74638" y="2903612"/>
                  <a:ext cx="259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AA8A97-C227-86DE-66C9-50ED278A4618}"/>
                    </a:ext>
                  </a:extLst>
                </p14:cNvPr>
                <p14:cNvContentPartPr/>
                <p14:nvPr/>
              </p14:nvContentPartPr>
              <p14:xfrm>
                <a:off x="7136718" y="2910092"/>
                <a:ext cx="187200" cy="97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AA8A97-C227-86DE-66C9-50ED278A461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27718" y="2901452"/>
                  <a:ext cx="204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AFBA218-A898-4A0C-189A-0244232A558C}"/>
                    </a:ext>
                  </a:extLst>
                </p14:cNvPr>
                <p14:cNvContentPartPr/>
                <p14:nvPr/>
              </p14:nvContentPartPr>
              <p14:xfrm>
                <a:off x="7421478" y="2941412"/>
                <a:ext cx="5760" cy="36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AFBA218-A898-4A0C-189A-0244232A55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12478" y="2932772"/>
                  <a:ext cx="23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1481EB-9E63-A006-7445-B3C460FB8524}"/>
                    </a:ext>
                  </a:extLst>
                </p14:cNvPr>
                <p14:cNvContentPartPr/>
                <p14:nvPr/>
              </p14:nvContentPartPr>
              <p14:xfrm>
                <a:off x="7425438" y="2879492"/>
                <a:ext cx="2160" cy="29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1481EB-9E63-A006-7445-B3C460FB85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16438" y="2870492"/>
                  <a:ext cx="19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3B847A-13AB-22BF-65AD-8C08078D7D0F}"/>
                    </a:ext>
                  </a:extLst>
                </p14:cNvPr>
                <p14:cNvContentPartPr/>
                <p14:nvPr/>
              </p14:nvContentPartPr>
              <p14:xfrm>
                <a:off x="7626318" y="2880932"/>
                <a:ext cx="86760" cy="103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3B847A-13AB-22BF-65AD-8C08078D7D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17318" y="2871932"/>
                  <a:ext cx="104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D93A6AC-9816-10B2-4F1E-CE43B1F0E6C1}"/>
                    </a:ext>
                  </a:extLst>
                </p14:cNvPr>
                <p14:cNvContentPartPr/>
                <p14:nvPr/>
              </p14:nvContentPartPr>
              <p14:xfrm>
                <a:off x="7739358" y="2840252"/>
                <a:ext cx="91800" cy="106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D93A6AC-9816-10B2-4F1E-CE43B1F0E6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30718" y="2831612"/>
                  <a:ext cx="109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AEA4685-25F3-3608-901C-BD6F75790C7A}"/>
                    </a:ext>
                  </a:extLst>
                </p14:cNvPr>
                <p14:cNvContentPartPr/>
                <p14:nvPr/>
              </p14:nvContentPartPr>
              <p14:xfrm>
                <a:off x="7855998" y="2847812"/>
                <a:ext cx="103320" cy="103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AEA4685-25F3-3608-901C-BD6F75790C7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47358" y="2839172"/>
                  <a:ext cx="12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957944D-8E9E-8529-B024-1F0647A025FA}"/>
                    </a:ext>
                  </a:extLst>
                </p14:cNvPr>
                <p14:cNvContentPartPr/>
                <p14:nvPr/>
              </p14:nvContentPartPr>
              <p14:xfrm>
                <a:off x="8006478" y="2843492"/>
                <a:ext cx="257760" cy="112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957944D-8E9E-8529-B024-1F0647A025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97478" y="2834852"/>
                  <a:ext cx="275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56A9F9-4EC3-8540-9442-1DA78A4374E8}"/>
                    </a:ext>
                  </a:extLst>
                </p14:cNvPr>
                <p14:cNvContentPartPr/>
                <p14:nvPr/>
              </p14:nvContentPartPr>
              <p14:xfrm>
                <a:off x="8311758" y="2840252"/>
                <a:ext cx="89640" cy="115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56A9F9-4EC3-8540-9442-1DA78A4374E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03118" y="2831612"/>
                  <a:ext cx="107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94E0934-0398-3E71-8057-4460FAAD9E33}"/>
                    </a:ext>
                  </a:extLst>
                </p14:cNvPr>
                <p14:cNvContentPartPr/>
                <p14:nvPr/>
              </p14:nvContentPartPr>
              <p14:xfrm>
                <a:off x="8328318" y="2918012"/>
                <a:ext cx="112680" cy="18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94E0934-0398-3E71-8057-4460FAAD9E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19318" y="2909372"/>
                  <a:ext cx="130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9179FEB-06D7-62A6-0081-1C963BDF0790}"/>
                    </a:ext>
                  </a:extLst>
                </p14:cNvPr>
                <p14:cNvContentPartPr/>
                <p14:nvPr/>
              </p14:nvContentPartPr>
              <p14:xfrm>
                <a:off x="6761958" y="3125732"/>
                <a:ext cx="104400" cy="129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9179FEB-06D7-62A6-0081-1C963BDF07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52958" y="3117092"/>
                  <a:ext cx="122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C0A57EE-8693-1BD9-3A1C-79E4CF51D12B}"/>
                    </a:ext>
                  </a:extLst>
                </p14:cNvPr>
                <p14:cNvContentPartPr/>
                <p14:nvPr/>
              </p14:nvContentPartPr>
              <p14:xfrm>
                <a:off x="6795798" y="3198452"/>
                <a:ext cx="92880" cy="23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C0A57EE-8693-1BD9-3A1C-79E4CF51D12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87158" y="3189452"/>
                  <a:ext cx="110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3B54531-1460-3298-D1CB-2D75289398FC}"/>
                    </a:ext>
                  </a:extLst>
                </p14:cNvPr>
                <p14:cNvContentPartPr/>
                <p14:nvPr/>
              </p14:nvContentPartPr>
              <p14:xfrm>
                <a:off x="6904158" y="3167492"/>
                <a:ext cx="203400" cy="72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3B54531-1460-3298-D1CB-2D75289398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95158" y="3158492"/>
                  <a:ext cx="221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2A63A4A-E3D4-5A5B-2549-F902205A2F05}"/>
                    </a:ext>
                  </a:extLst>
                </p14:cNvPr>
                <p14:cNvContentPartPr/>
                <p14:nvPr/>
              </p14:nvContentPartPr>
              <p14:xfrm>
                <a:off x="7093878" y="3157052"/>
                <a:ext cx="222480" cy="79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2A63A4A-E3D4-5A5B-2549-F902205A2F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84878" y="3148412"/>
                  <a:ext cx="240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8B0CD2C-3667-0ED5-DCA3-A0BFFAF9C50F}"/>
                    </a:ext>
                  </a:extLst>
                </p14:cNvPr>
                <p14:cNvContentPartPr/>
                <p14:nvPr/>
              </p14:nvContentPartPr>
              <p14:xfrm>
                <a:off x="7233918" y="3169652"/>
                <a:ext cx="185400" cy="52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8B0CD2C-3667-0ED5-DCA3-A0BFFAF9C50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25278" y="3161012"/>
                  <a:ext cx="2030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D072929-E6B9-33A3-4DF6-948F1B0F059B}"/>
                    </a:ext>
                  </a:extLst>
                </p14:cNvPr>
                <p14:cNvContentPartPr/>
                <p14:nvPr/>
              </p14:nvContentPartPr>
              <p14:xfrm>
                <a:off x="7369278" y="3116012"/>
                <a:ext cx="91080" cy="55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D072929-E6B9-33A3-4DF6-948F1B0F05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60278" y="3107012"/>
                  <a:ext cx="108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0220FF6-5D7A-C059-F582-CEA914FF8ED0}"/>
                    </a:ext>
                  </a:extLst>
                </p14:cNvPr>
                <p14:cNvContentPartPr/>
                <p14:nvPr/>
              </p14:nvContentPartPr>
              <p14:xfrm>
                <a:off x="7655838" y="3088652"/>
                <a:ext cx="259920" cy="137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0220FF6-5D7A-C059-F582-CEA914FF8E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46838" y="3079652"/>
                  <a:ext cx="277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1DE92D8-6ABF-0C88-91AF-B889002B1799}"/>
                    </a:ext>
                  </a:extLst>
                </p14:cNvPr>
                <p14:cNvContentPartPr/>
                <p14:nvPr/>
              </p14:nvContentPartPr>
              <p14:xfrm>
                <a:off x="7854918" y="3189092"/>
                <a:ext cx="106200" cy="9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1DE92D8-6ABF-0C88-91AF-B889002B179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45918" y="3180092"/>
                  <a:ext cx="12384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B6BC0D7-3771-EBB3-897A-E030F86909CB}"/>
              </a:ext>
            </a:extLst>
          </p:cNvPr>
          <p:cNvGrpSpPr/>
          <p:nvPr/>
        </p:nvGrpSpPr>
        <p:grpSpPr>
          <a:xfrm>
            <a:off x="8062015" y="2685682"/>
            <a:ext cx="934920" cy="146880"/>
            <a:chOff x="6930798" y="3364412"/>
            <a:chExt cx="93492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A3DEA05-F304-BEDF-AB67-13FE25F1CFCA}"/>
                    </a:ext>
                  </a:extLst>
                </p14:cNvPr>
                <p14:cNvContentPartPr/>
                <p14:nvPr/>
              </p14:nvContentPartPr>
              <p14:xfrm>
                <a:off x="6930798" y="3382412"/>
                <a:ext cx="167400" cy="128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A3DEA05-F304-BEDF-AB67-13FE25F1CF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2158" y="3373772"/>
                  <a:ext cx="185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6759E93-4605-9C30-FE9A-EA9EEB623349}"/>
                    </a:ext>
                  </a:extLst>
                </p14:cNvPr>
                <p14:cNvContentPartPr/>
                <p14:nvPr/>
              </p14:nvContentPartPr>
              <p14:xfrm>
                <a:off x="7126278" y="3376652"/>
                <a:ext cx="95760" cy="95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6759E93-4605-9C30-FE9A-EA9EEB6233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17638" y="3368012"/>
                  <a:ext cx="113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B5087C1-63D7-356A-0C56-47E9E68A7B0D}"/>
                    </a:ext>
                  </a:extLst>
                </p14:cNvPr>
                <p14:cNvContentPartPr/>
                <p14:nvPr/>
              </p14:nvContentPartPr>
              <p14:xfrm>
                <a:off x="7159758" y="3372332"/>
                <a:ext cx="254520" cy="95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B5087C1-63D7-356A-0C56-47E9E68A7B0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51118" y="3363332"/>
                  <a:ext cx="27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C343590-9435-2D83-8D33-476AED845CD7}"/>
                    </a:ext>
                  </a:extLst>
                </p14:cNvPr>
                <p14:cNvContentPartPr/>
                <p14:nvPr/>
              </p14:nvContentPartPr>
              <p14:xfrm>
                <a:off x="7410318" y="3384212"/>
                <a:ext cx="276120" cy="7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C343590-9435-2D83-8D33-476AED845CD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01318" y="3375572"/>
                  <a:ext cx="293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63E06A0-8378-DBE8-8DB3-119A755DD2AC}"/>
                    </a:ext>
                  </a:extLst>
                </p14:cNvPr>
                <p14:cNvContentPartPr/>
                <p14:nvPr/>
              </p14:nvContentPartPr>
              <p14:xfrm>
                <a:off x="7713078" y="3367652"/>
                <a:ext cx="93960" cy="97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63E06A0-8378-DBE8-8DB3-119A755DD2A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04078" y="3358652"/>
                  <a:ext cx="111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D3AE201-052E-DDE3-827C-6D70F07C74C8}"/>
                    </a:ext>
                  </a:extLst>
                </p14:cNvPr>
                <p14:cNvContentPartPr/>
                <p14:nvPr/>
              </p14:nvContentPartPr>
              <p14:xfrm>
                <a:off x="7842678" y="3364412"/>
                <a:ext cx="23040" cy="85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D3AE201-052E-DDE3-827C-6D70F07C74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33678" y="3355772"/>
                  <a:ext cx="406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11D9A5D-C949-028A-24CB-E8E8F605F2F0}"/>
              </a:ext>
            </a:extLst>
          </p:cNvPr>
          <p:cNvGrpSpPr/>
          <p:nvPr/>
        </p:nvGrpSpPr>
        <p:grpSpPr>
          <a:xfrm>
            <a:off x="10540255" y="1858042"/>
            <a:ext cx="622440" cy="190080"/>
            <a:chOff x="9409038" y="2536772"/>
            <a:chExt cx="62244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4772369-00BE-C921-DBAE-D76BD0B772AE}"/>
                    </a:ext>
                  </a:extLst>
                </p14:cNvPr>
                <p14:cNvContentPartPr/>
                <p14:nvPr/>
              </p14:nvContentPartPr>
              <p14:xfrm>
                <a:off x="9409038" y="2597612"/>
                <a:ext cx="283320" cy="107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4772369-00BE-C921-DBAE-D76BD0B772A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00038" y="2588612"/>
                  <a:ext cx="300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339F3BB-3DF4-0C5D-573C-5B2FF01422DE}"/>
                    </a:ext>
                  </a:extLst>
                </p14:cNvPr>
                <p14:cNvContentPartPr/>
                <p14:nvPr/>
              </p14:nvContentPartPr>
              <p14:xfrm>
                <a:off x="9717558" y="2536772"/>
                <a:ext cx="150120" cy="129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339F3BB-3DF4-0C5D-573C-5B2FF01422D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08558" y="2527772"/>
                  <a:ext cx="167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CD8161-B04A-EFF8-1D67-ED4F4C68EC8F}"/>
                    </a:ext>
                  </a:extLst>
                </p14:cNvPr>
                <p14:cNvContentPartPr/>
                <p14:nvPr/>
              </p14:nvContentPartPr>
              <p14:xfrm>
                <a:off x="9865518" y="2547572"/>
                <a:ext cx="156600" cy="10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CD8161-B04A-EFF8-1D67-ED4F4C68EC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56518" y="2538572"/>
                  <a:ext cx="174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40CA44B-C42A-2DD9-9AB3-096EFD8B8E9D}"/>
                    </a:ext>
                  </a:extLst>
                </p14:cNvPr>
                <p14:cNvContentPartPr/>
                <p14:nvPr/>
              </p14:nvContentPartPr>
              <p14:xfrm>
                <a:off x="9472398" y="2699132"/>
                <a:ext cx="559080" cy="27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40CA44B-C42A-2DD9-9AB3-096EFD8B8E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63398" y="2690492"/>
                  <a:ext cx="5767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93BA743-1DA1-0C99-A32C-E9EBC26CFD4B}"/>
              </a:ext>
            </a:extLst>
          </p:cNvPr>
          <p:cNvGrpSpPr/>
          <p:nvPr/>
        </p:nvGrpSpPr>
        <p:grpSpPr>
          <a:xfrm>
            <a:off x="10221295" y="2137042"/>
            <a:ext cx="1114200" cy="215640"/>
            <a:chOff x="9090078" y="2815772"/>
            <a:chExt cx="11142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DF3465C-470A-5141-7D86-C31866F98379}"/>
                    </a:ext>
                  </a:extLst>
                </p14:cNvPr>
                <p14:cNvContentPartPr/>
                <p14:nvPr/>
              </p14:nvContentPartPr>
              <p14:xfrm>
                <a:off x="9090078" y="2925212"/>
                <a:ext cx="84600" cy="74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DF3465C-470A-5141-7D86-C31866F9837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81438" y="2916212"/>
                  <a:ext cx="102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49AB691-DADF-3A04-4C50-F563AF902EF5}"/>
                    </a:ext>
                  </a:extLst>
                </p14:cNvPr>
                <p14:cNvContentPartPr/>
                <p14:nvPr/>
              </p14:nvContentPartPr>
              <p14:xfrm>
                <a:off x="9097278" y="2868332"/>
                <a:ext cx="89280" cy="68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49AB691-DADF-3A04-4C50-F563AF902E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88278" y="2859692"/>
                  <a:ext cx="106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270EB19-E7A8-9CB8-BF6D-5C8BD759BFD3}"/>
                    </a:ext>
                  </a:extLst>
                </p14:cNvPr>
                <p14:cNvContentPartPr/>
                <p14:nvPr/>
              </p14:nvContentPartPr>
              <p14:xfrm>
                <a:off x="9194838" y="2890652"/>
                <a:ext cx="137160" cy="96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270EB19-E7A8-9CB8-BF6D-5C8BD759BFD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86198" y="2881652"/>
                  <a:ext cx="154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1DA8D68-CAEA-E862-4D88-604355CBA720}"/>
                    </a:ext>
                  </a:extLst>
                </p14:cNvPr>
                <p14:cNvContentPartPr/>
                <p14:nvPr/>
              </p14:nvContentPartPr>
              <p14:xfrm>
                <a:off x="9374478" y="2916212"/>
                <a:ext cx="102600" cy="66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1DA8D68-CAEA-E862-4D88-604355CBA72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65838" y="2907572"/>
                  <a:ext cx="120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25D27A5-BE2E-9C64-EFD8-AEDB7459F6D1}"/>
                    </a:ext>
                  </a:extLst>
                </p14:cNvPr>
                <p14:cNvContentPartPr/>
                <p14:nvPr/>
              </p14:nvContentPartPr>
              <p14:xfrm>
                <a:off x="9428838" y="2875892"/>
                <a:ext cx="128520" cy="12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25D27A5-BE2E-9C64-EFD8-AEDB7459F6D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20198" y="2867252"/>
                  <a:ext cx="146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5CB7680-CABC-B322-8F4B-6E876CFAA268}"/>
                    </a:ext>
                  </a:extLst>
                </p14:cNvPr>
                <p14:cNvContentPartPr/>
                <p14:nvPr/>
              </p14:nvContentPartPr>
              <p14:xfrm>
                <a:off x="9663558" y="2817572"/>
                <a:ext cx="73080" cy="200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CB7680-CABC-B322-8F4B-6E876CFAA26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54918" y="2808572"/>
                  <a:ext cx="90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6A501E6-23A4-581F-DBEE-5F4F179DCED2}"/>
                    </a:ext>
                  </a:extLst>
                </p14:cNvPr>
                <p14:cNvContentPartPr/>
                <p14:nvPr/>
              </p14:nvContentPartPr>
              <p14:xfrm>
                <a:off x="9757158" y="2881652"/>
                <a:ext cx="114480" cy="96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6A501E6-23A4-581F-DBEE-5F4F179DCED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48518" y="2872652"/>
                  <a:ext cx="132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C87966D-B66C-1B12-192B-51C000A29BA1}"/>
                    </a:ext>
                  </a:extLst>
                </p14:cNvPr>
                <p14:cNvContentPartPr/>
                <p14:nvPr/>
              </p14:nvContentPartPr>
              <p14:xfrm>
                <a:off x="9915918" y="2815772"/>
                <a:ext cx="69840" cy="215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C87966D-B66C-1B12-192B-51C000A29BA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06918" y="2806772"/>
                  <a:ext cx="87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178CD34-29BC-11D9-08E9-079B861C7019}"/>
                    </a:ext>
                  </a:extLst>
                </p14:cNvPr>
                <p14:cNvContentPartPr/>
                <p14:nvPr/>
              </p14:nvContentPartPr>
              <p14:xfrm>
                <a:off x="10189158" y="2915852"/>
                <a:ext cx="15120" cy="10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178CD34-29BC-11D9-08E9-079B861C701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80158" y="2906852"/>
                  <a:ext cx="32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EB9686B-95F1-5333-42A9-42A644D9E554}"/>
                    </a:ext>
                  </a:extLst>
                </p14:cNvPr>
                <p14:cNvContentPartPr/>
                <p14:nvPr/>
              </p14:nvContentPartPr>
              <p14:xfrm>
                <a:off x="10154958" y="2952572"/>
                <a:ext cx="19800" cy="28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EB9686B-95F1-5333-42A9-42A644D9E55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46318" y="2943932"/>
                  <a:ext cx="3744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B91CD8D-DB34-3AA4-8056-AB1E33B3E112}"/>
              </a:ext>
            </a:extLst>
          </p:cNvPr>
          <p:cNvGrpSpPr/>
          <p:nvPr/>
        </p:nvGrpSpPr>
        <p:grpSpPr>
          <a:xfrm>
            <a:off x="10509655" y="2428642"/>
            <a:ext cx="1006920" cy="143640"/>
            <a:chOff x="9378438" y="3107372"/>
            <a:chExt cx="10069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B765361-3F07-91B0-B6D6-BEC739A67187}"/>
                    </a:ext>
                  </a:extLst>
                </p14:cNvPr>
                <p14:cNvContentPartPr/>
                <p14:nvPr/>
              </p14:nvContentPartPr>
              <p14:xfrm>
                <a:off x="9378438" y="3140852"/>
                <a:ext cx="92160" cy="11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B765361-3F07-91B0-B6D6-BEC739A6718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69798" y="3131852"/>
                  <a:ext cx="109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7CA8F71-8952-BA13-F893-E1CAFA8CE041}"/>
                    </a:ext>
                  </a:extLst>
                </p14:cNvPr>
                <p14:cNvContentPartPr/>
                <p14:nvPr/>
              </p14:nvContentPartPr>
              <p14:xfrm>
                <a:off x="9405438" y="3211772"/>
                <a:ext cx="65160" cy="20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7CA8F71-8952-BA13-F893-E1CAFA8CE04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96798" y="3203132"/>
                  <a:ext cx="82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2B19507-E39B-147C-4D9D-4CDFE0E38A90}"/>
                    </a:ext>
                  </a:extLst>
                </p14:cNvPr>
                <p14:cNvContentPartPr/>
                <p14:nvPr/>
              </p14:nvContentPartPr>
              <p14:xfrm>
                <a:off x="9567078" y="3161372"/>
                <a:ext cx="18000" cy="73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2B19507-E39B-147C-4D9D-4CDFE0E38A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58078" y="3152732"/>
                  <a:ext cx="35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E0A5384-F02A-EA59-420C-6E9E6D25D44A}"/>
                    </a:ext>
                  </a:extLst>
                </p14:cNvPr>
                <p14:cNvContentPartPr/>
                <p14:nvPr/>
              </p14:nvContentPartPr>
              <p14:xfrm>
                <a:off x="9590478" y="3137972"/>
                <a:ext cx="241560" cy="111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E0A5384-F02A-EA59-420C-6E9E6D25D4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81478" y="3128972"/>
                  <a:ext cx="259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D96A065-61DA-17DC-9F65-AE049F9C2305}"/>
                    </a:ext>
                  </a:extLst>
                </p14:cNvPr>
                <p14:cNvContentPartPr/>
                <p14:nvPr/>
              </p14:nvContentPartPr>
              <p14:xfrm>
                <a:off x="9730158" y="3135812"/>
                <a:ext cx="90720" cy="48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D96A065-61DA-17DC-9F65-AE049F9C230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21518" y="3126812"/>
                  <a:ext cx="108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6F2226-E3BA-BD32-C2B3-6EA56A0C1A38}"/>
                    </a:ext>
                  </a:extLst>
                </p14:cNvPr>
                <p14:cNvContentPartPr/>
                <p14:nvPr/>
              </p14:nvContentPartPr>
              <p14:xfrm>
                <a:off x="9889278" y="3146972"/>
                <a:ext cx="227880" cy="86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6F2226-E3BA-BD32-C2B3-6EA56A0C1A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80638" y="3137972"/>
                  <a:ext cx="245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56E586A-3A98-A70C-217D-82383ED641A4}"/>
                    </a:ext>
                  </a:extLst>
                </p14:cNvPr>
                <p14:cNvContentPartPr/>
                <p14:nvPr/>
              </p14:nvContentPartPr>
              <p14:xfrm>
                <a:off x="10142718" y="3107372"/>
                <a:ext cx="123480" cy="107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56E586A-3A98-A70C-217D-82383ED641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33718" y="3098732"/>
                  <a:ext cx="141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33EFF0C-AC22-CC95-7B64-AE8662061B8B}"/>
                    </a:ext>
                  </a:extLst>
                </p14:cNvPr>
                <p14:cNvContentPartPr/>
                <p14:nvPr/>
              </p14:nvContentPartPr>
              <p14:xfrm>
                <a:off x="10231638" y="3127892"/>
                <a:ext cx="153720" cy="95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33EFF0C-AC22-CC95-7B64-AE8662061B8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22998" y="3118892"/>
                  <a:ext cx="17136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CE3436D-D427-1198-F5C1-49F64E38C732}"/>
                  </a:ext>
                </a:extLst>
              </p14:cNvPr>
              <p14:cNvContentPartPr/>
              <p14:nvPr/>
            </p14:nvContentPartPr>
            <p14:xfrm>
              <a:off x="9909438" y="5282492"/>
              <a:ext cx="177480" cy="2214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CE3436D-D427-1198-F5C1-49F64E38C73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900438" y="5273852"/>
                <a:ext cx="195120" cy="239040"/>
              </a:xfrm>
              <a:prstGeom prst="rect">
                <a:avLst/>
              </a:prstGeom>
            </p:spPr>
          </p:pic>
        </mc:Fallback>
      </mc:AlternateContent>
      <p:pic>
        <p:nvPicPr>
          <p:cNvPr id="135" name="Picture 134">
            <a:extLst>
              <a:ext uri="{FF2B5EF4-FFF2-40B4-BE49-F238E27FC236}">
                <a16:creationId xmlns:a16="http://schemas.microsoft.com/office/drawing/2014/main" id="{1EFD4BEE-07AD-E5C0-4FB3-0ED3F8D15246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8" y="4893466"/>
            <a:ext cx="2331922" cy="1539373"/>
          </a:xfrm>
          <a:prstGeom prst="rect">
            <a:avLst/>
          </a:prstGeom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CBBFC18-B588-AE76-D4B0-9D82E1A477A6}"/>
              </a:ext>
            </a:extLst>
          </p:cNvPr>
          <p:cNvGrpSpPr/>
          <p:nvPr/>
        </p:nvGrpSpPr>
        <p:grpSpPr>
          <a:xfrm>
            <a:off x="9548358" y="3949052"/>
            <a:ext cx="2595240" cy="1014840"/>
            <a:chOff x="9548358" y="3949052"/>
            <a:chExt cx="259524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6DC0674-817F-A863-1A37-0DAD2DBB7D37}"/>
                    </a:ext>
                  </a:extLst>
                </p14:cNvPr>
                <p14:cNvContentPartPr/>
                <p14:nvPr/>
              </p14:nvContentPartPr>
              <p14:xfrm>
                <a:off x="9548358" y="4606052"/>
                <a:ext cx="636120" cy="357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6DC0674-817F-A863-1A37-0DAD2DBB7D3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539358" y="4597052"/>
                  <a:ext cx="6537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61A68D3-3E14-FF32-C60D-2168C1A44A4B}"/>
                    </a:ext>
                  </a:extLst>
                </p14:cNvPr>
                <p14:cNvContentPartPr/>
                <p14:nvPr/>
              </p14:nvContentPartPr>
              <p14:xfrm>
                <a:off x="10105278" y="4644932"/>
                <a:ext cx="147960" cy="105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61A68D3-3E14-FF32-C60D-2168C1A44A4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096638" y="4635932"/>
                  <a:ext cx="165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90D454A-B46D-F0FB-974B-AC52E03C7E43}"/>
                    </a:ext>
                  </a:extLst>
                </p14:cNvPr>
                <p14:cNvContentPartPr/>
                <p14:nvPr/>
              </p14:nvContentPartPr>
              <p14:xfrm>
                <a:off x="9597318" y="4343612"/>
                <a:ext cx="83880" cy="11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90D454A-B46D-F0FB-974B-AC52E03C7E4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588318" y="4334612"/>
                  <a:ext cx="101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4B4E875-3CDB-C1EB-A7C3-C2B4A7BFDDE6}"/>
                    </a:ext>
                  </a:extLst>
                </p14:cNvPr>
                <p14:cNvContentPartPr/>
                <p14:nvPr/>
              </p14:nvContentPartPr>
              <p14:xfrm>
                <a:off x="9671118" y="4308332"/>
                <a:ext cx="114480" cy="116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4B4E875-3CDB-C1EB-A7C3-C2B4A7BFDDE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662478" y="4299332"/>
                  <a:ext cx="132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C4AE275-8077-A31C-B10D-F0D6EAD7BB92}"/>
                    </a:ext>
                  </a:extLst>
                </p14:cNvPr>
                <p14:cNvContentPartPr/>
                <p14:nvPr/>
              </p14:nvContentPartPr>
              <p14:xfrm>
                <a:off x="9801798" y="4295372"/>
                <a:ext cx="110520" cy="13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C4AE275-8077-A31C-B10D-F0D6EAD7BB9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792798" y="4286372"/>
                  <a:ext cx="128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470960A-32B4-F3DF-AF04-86602E3859EB}"/>
                    </a:ext>
                  </a:extLst>
                </p14:cNvPr>
                <p14:cNvContentPartPr/>
                <p14:nvPr/>
              </p14:nvContentPartPr>
              <p14:xfrm>
                <a:off x="9932838" y="4283852"/>
                <a:ext cx="177120" cy="106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470960A-32B4-F3DF-AF04-86602E3859E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923838" y="4274852"/>
                  <a:ext cx="194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F0A5B8-AE74-CF21-90B3-695D9876EAAF}"/>
                    </a:ext>
                  </a:extLst>
                </p14:cNvPr>
                <p14:cNvContentPartPr/>
                <p14:nvPr/>
              </p14:nvContentPartPr>
              <p14:xfrm>
                <a:off x="10108158" y="4237772"/>
                <a:ext cx="55440" cy="137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F0A5B8-AE74-CF21-90B3-695D9876EAA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099518" y="4228772"/>
                  <a:ext cx="73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3277C72-2A15-FCB1-A2C4-B869A97CC8CF}"/>
                    </a:ext>
                  </a:extLst>
                </p14:cNvPr>
                <p14:cNvContentPartPr/>
                <p14:nvPr/>
              </p14:nvContentPartPr>
              <p14:xfrm>
                <a:off x="10203198" y="4246772"/>
                <a:ext cx="151920" cy="124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3277C72-2A15-FCB1-A2C4-B869A97CC8C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194198" y="4238132"/>
                  <a:ext cx="169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87A1B8A-8867-AE8C-3DF3-23EB36EB3061}"/>
                    </a:ext>
                  </a:extLst>
                </p14:cNvPr>
                <p14:cNvContentPartPr/>
                <p14:nvPr/>
              </p14:nvContentPartPr>
              <p14:xfrm>
                <a:off x="10239918" y="4464932"/>
                <a:ext cx="120240" cy="86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87A1B8A-8867-AE8C-3DF3-23EB36EB306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231278" y="4456292"/>
                  <a:ext cx="137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612764F-6436-56B2-9013-D60B1D4159B6}"/>
                    </a:ext>
                  </a:extLst>
                </p14:cNvPr>
                <p14:cNvContentPartPr/>
                <p14:nvPr/>
              </p14:nvContentPartPr>
              <p14:xfrm>
                <a:off x="10378518" y="4459892"/>
                <a:ext cx="28440" cy="70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612764F-6436-56B2-9013-D60B1D4159B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369878" y="4450892"/>
                  <a:ext cx="46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978EE21-AD6D-5E64-593D-4FBAD5757011}"/>
                    </a:ext>
                  </a:extLst>
                </p14:cNvPr>
                <p14:cNvContentPartPr/>
                <p14:nvPr/>
              </p14:nvContentPartPr>
              <p14:xfrm>
                <a:off x="10909878" y="4136252"/>
                <a:ext cx="85320" cy="83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978EE21-AD6D-5E64-593D-4FBAD575701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901238" y="4127252"/>
                  <a:ext cx="102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BB4D712-EE72-FE81-ECB5-20CB5C50ACF1}"/>
                    </a:ext>
                  </a:extLst>
                </p14:cNvPr>
                <p14:cNvContentPartPr/>
                <p14:nvPr/>
              </p14:nvContentPartPr>
              <p14:xfrm>
                <a:off x="11199678" y="4090172"/>
                <a:ext cx="96480" cy="89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BB4D712-EE72-FE81-ECB5-20CB5C50ACF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190678" y="4081172"/>
                  <a:ext cx="114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4B5C64F-B519-8DFA-DFD4-6C9C04DDF071}"/>
                    </a:ext>
                  </a:extLst>
                </p14:cNvPr>
                <p14:cNvContentPartPr/>
                <p14:nvPr/>
              </p14:nvContentPartPr>
              <p14:xfrm>
                <a:off x="11201838" y="4031132"/>
                <a:ext cx="124560" cy="90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4B5C64F-B519-8DFA-DFD4-6C9C04DDF07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193198" y="4022132"/>
                  <a:ext cx="142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0E32EEB-F723-1940-0E71-CB11E2C22B3B}"/>
                    </a:ext>
                  </a:extLst>
                </p14:cNvPr>
                <p14:cNvContentPartPr/>
                <p14:nvPr/>
              </p14:nvContentPartPr>
              <p14:xfrm>
                <a:off x="11334678" y="4005212"/>
                <a:ext cx="396720" cy="149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0E32EEB-F723-1940-0E71-CB11E2C22B3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326038" y="3996212"/>
                  <a:ext cx="414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80FAEE8-07B8-1B9D-1637-D2CC97AB4144}"/>
                    </a:ext>
                  </a:extLst>
                </p14:cNvPr>
                <p14:cNvContentPartPr/>
                <p14:nvPr/>
              </p14:nvContentPartPr>
              <p14:xfrm>
                <a:off x="11713758" y="3956612"/>
                <a:ext cx="132840" cy="122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80FAEE8-07B8-1B9D-1637-D2CC97AB414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705118" y="3947612"/>
                  <a:ext cx="150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B66247C-E41A-CF91-AB79-8361B56315BA}"/>
                    </a:ext>
                  </a:extLst>
                </p14:cNvPr>
                <p14:cNvContentPartPr/>
                <p14:nvPr/>
              </p14:nvContentPartPr>
              <p14:xfrm>
                <a:off x="11858838" y="3949052"/>
                <a:ext cx="41760" cy="65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B66247C-E41A-CF91-AB79-8361B56315B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850198" y="3940412"/>
                  <a:ext cx="59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8D0CE58-AA1E-24C5-67B3-6BF19096BD35}"/>
                    </a:ext>
                  </a:extLst>
                </p14:cNvPr>
                <p14:cNvContentPartPr/>
                <p14:nvPr/>
              </p14:nvContentPartPr>
              <p14:xfrm>
                <a:off x="10646718" y="4382132"/>
                <a:ext cx="47160" cy="109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8D0CE58-AA1E-24C5-67B3-6BF19096BD3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637718" y="4373132"/>
                  <a:ext cx="64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CD0CC83-2BB5-9B7E-E38C-DF7C1BAA543A}"/>
                    </a:ext>
                  </a:extLst>
                </p14:cNvPr>
                <p14:cNvContentPartPr/>
                <p14:nvPr/>
              </p14:nvContentPartPr>
              <p14:xfrm>
                <a:off x="10734558" y="4154972"/>
                <a:ext cx="112320" cy="88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CD0CC83-2BB5-9B7E-E38C-DF7C1BAA543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725918" y="4145972"/>
                  <a:ext cx="129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D6EB7C0-F0C7-3BE9-B267-5E04C1E89C5D}"/>
                    </a:ext>
                  </a:extLst>
                </p14:cNvPr>
                <p14:cNvContentPartPr/>
                <p14:nvPr/>
              </p14:nvContentPartPr>
              <p14:xfrm>
                <a:off x="11413878" y="4263332"/>
                <a:ext cx="6840" cy="93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D6EB7C0-F0C7-3BE9-B267-5E04C1E89C5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404878" y="4254332"/>
                  <a:ext cx="24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B171B6F-EB6F-F3B0-4006-2C159BAD9399}"/>
                    </a:ext>
                  </a:extLst>
                </p14:cNvPr>
                <p14:cNvContentPartPr/>
                <p14:nvPr/>
              </p14:nvContentPartPr>
              <p14:xfrm>
                <a:off x="10568238" y="4646012"/>
                <a:ext cx="77760" cy="92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B171B6F-EB6F-F3B0-4006-2C159BAD939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559238" y="4637012"/>
                  <a:ext cx="95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5B9729C-53EC-D5BC-97A4-C426D5ACD2B6}"/>
                    </a:ext>
                  </a:extLst>
                </p14:cNvPr>
                <p14:cNvContentPartPr/>
                <p14:nvPr/>
              </p14:nvContentPartPr>
              <p14:xfrm>
                <a:off x="10522518" y="4608572"/>
                <a:ext cx="136800" cy="85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5B9729C-53EC-D5BC-97A4-C426D5ACD2B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513878" y="4599572"/>
                  <a:ext cx="154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CD558F0-6440-ED4B-F423-04F093D753D0}"/>
                    </a:ext>
                  </a:extLst>
                </p14:cNvPr>
                <p14:cNvContentPartPr/>
                <p14:nvPr/>
              </p14:nvContentPartPr>
              <p14:xfrm>
                <a:off x="10699278" y="4616132"/>
                <a:ext cx="17280" cy="72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CD558F0-6440-ED4B-F423-04F093D753D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690278" y="4607132"/>
                  <a:ext cx="34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95A090D-4FDB-022B-6026-4620E2AE062A}"/>
                    </a:ext>
                  </a:extLst>
                </p14:cNvPr>
                <p14:cNvContentPartPr/>
                <p14:nvPr/>
              </p14:nvContentPartPr>
              <p14:xfrm>
                <a:off x="10753278" y="4586972"/>
                <a:ext cx="137880" cy="81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95A090D-4FDB-022B-6026-4620E2AE062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744278" y="4577972"/>
                  <a:ext cx="155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032371-7A4B-5532-0F7D-6A6656A16F8E}"/>
                    </a:ext>
                  </a:extLst>
                </p14:cNvPr>
                <p14:cNvContentPartPr/>
                <p14:nvPr/>
              </p14:nvContentPartPr>
              <p14:xfrm>
                <a:off x="10945518" y="4582292"/>
                <a:ext cx="100440" cy="72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032371-7A4B-5532-0F7D-6A6656A16F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936878" y="4573652"/>
                  <a:ext cx="118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9F36BFF-217E-18AF-1598-93A91C6D6D44}"/>
                    </a:ext>
                  </a:extLst>
                </p14:cNvPr>
                <p14:cNvContentPartPr/>
                <p14:nvPr/>
              </p14:nvContentPartPr>
              <p14:xfrm>
                <a:off x="11079078" y="4554572"/>
                <a:ext cx="22680" cy="60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9F36BFF-217E-18AF-1598-93A91C6D6D4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070078" y="4545932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B5CF9BF-8C0F-DE79-E2A8-7D752D56B908}"/>
                    </a:ext>
                  </a:extLst>
                </p14:cNvPr>
                <p14:cNvContentPartPr/>
                <p14:nvPr/>
              </p14:nvContentPartPr>
              <p14:xfrm>
                <a:off x="11425038" y="4425692"/>
                <a:ext cx="155160" cy="114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B5CF9BF-8C0F-DE79-E2A8-7D752D56B90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416398" y="4416692"/>
                  <a:ext cx="172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70BE8B3-3A7E-5117-E0F5-B427EBEBA537}"/>
                    </a:ext>
                  </a:extLst>
                </p14:cNvPr>
                <p14:cNvContentPartPr/>
                <p14:nvPr/>
              </p14:nvContentPartPr>
              <p14:xfrm>
                <a:off x="11629518" y="4381052"/>
                <a:ext cx="2160" cy="91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70BE8B3-3A7E-5117-E0F5-B427EBEBA53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620878" y="4372052"/>
                  <a:ext cx="19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8C29F1F-5191-B2CA-D85F-99C8A3ADBE21}"/>
                    </a:ext>
                  </a:extLst>
                </p14:cNvPr>
                <p14:cNvContentPartPr/>
                <p14:nvPr/>
              </p14:nvContentPartPr>
              <p14:xfrm>
                <a:off x="11529438" y="4410212"/>
                <a:ext cx="218520" cy="57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8C29F1F-5191-B2CA-D85F-99C8A3ADBE2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520798" y="4401212"/>
                  <a:ext cx="236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1B47B4E-EBE9-9330-DA18-60308951F027}"/>
                    </a:ext>
                  </a:extLst>
                </p14:cNvPr>
                <p14:cNvContentPartPr/>
                <p14:nvPr/>
              </p14:nvContentPartPr>
              <p14:xfrm>
                <a:off x="11668398" y="4359092"/>
                <a:ext cx="120960" cy="70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1B47B4E-EBE9-9330-DA18-60308951F02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659398" y="4350452"/>
                  <a:ext cx="138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84AF3AB-16A7-7325-C823-8E201CB100A3}"/>
                    </a:ext>
                  </a:extLst>
                </p14:cNvPr>
                <p14:cNvContentPartPr/>
                <p14:nvPr/>
              </p14:nvContentPartPr>
              <p14:xfrm>
                <a:off x="11965398" y="4283852"/>
                <a:ext cx="8640" cy="105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84AF3AB-16A7-7325-C823-8E201CB100A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956758" y="4274852"/>
                  <a:ext cx="26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B6B1622-DF28-9F54-9D5B-86FBE154C107}"/>
                    </a:ext>
                  </a:extLst>
                </p14:cNvPr>
                <p14:cNvContentPartPr/>
                <p14:nvPr/>
              </p14:nvContentPartPr>
              <p14:xfrm>
                <a:off x="11979438" y="4241012"/>
                <a:ext cx="164160" cy="128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B6B1622-DF28-9F54-9D5B-86FBE154C10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970798" y="4232012"/>
                  <a:ext cx="181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3B7FC16-01DD-296A-3CDE-CA8954DDC7C8}"/>
                    </a:ext>
                  </a:extLst>
                </p14:cNvPr>
                <p14:cNvContentPartPr/>
                <p14:nvPr/>
              </p14:nvContentPartPr>
              <p14:xfrm>
                <a:off x="11130198" y="4697492"/>
                <a:ext cx="103320" cy="110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3B7FC16-01DD-296A-3CDE-CA8954DDC7C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121198" y="4688492"/>
                  <a:ext cx="120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C840223-7B73-E19D-1FB3-B323F714C196}"/>
                    </a:ext>
                  </a:extLst>
                </p14:cNvPr>
                <p14:cNvContentPartPr/>
                <p14:nvPr/>
              </p14:nvContentPartPr>
              <p14:xfrm>
                <a:off x="11244678" y="4680572"/>
                <a:ext cx="252000" cy="91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C840223-7B73-E19D-1FB3-B323F714C19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235678" y="4671572"/>
                  <a:ext cx="269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008A7B9-92C5-D76E-94AC-8B3036875E5F}"/>
                    </a:ext>
                  </a:extLst>
                </p14:cNvPr>
                <p14:cNvContentPartPr/>
                <p14:nvPr/>
              </p14:nvContentPartPr>
              <p14:xfrm>
                <a:off x="11399838" y="4638452"/>
                <a:ext cx="87480" cy="51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008A7B9-92C5-D76E-94AC-8B3036875E5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390838" y="4629452"/>
                  <a:ext cx="105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BB33012-505C-E9FC-26D7-4BFB2CEE01B6}"/>
                    </a:ext>
                  </a:extLst>
                </p14:cNvPr>
                <p14:cNvContentPartPr/>
                <p14:nvPr/>
              </p14:nvContentPartPr>
              <p14:xfrm>
                <a:off x="11512158" y="4625492"/>
                <a:ext cx="132480" cy="94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BB33012-505C-E9FC-26D7-4BFB2CEE01B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503158" y="4616852"/>
                  <a:ext cx="150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8E34465-4FB2-DC91-AAE1-C42789CF63FF}"/>
                    </a:ext>
                  </a:extLst>
                </p14:cNvPr>
                <p14:cNvContentPartPr/>
                <p14:nvPr/>
              </p14:nvContentPartPr>
              <p14:xfrm>
                <a:off x="11531238" y="4673372"/>
                <a:ext cx="89280" cy="5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8E34465-4FB2-DC91-AAE1-C42789CF63F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522598" y="4664732"/>
                  <a:ext cx="106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0933546-445D-776F-E41C-68F51BCC0539}"/>
                    </a:ext>
                  </a:extLst>
                </p14:cNvPr>
                <p14:cNvContentPartPr/>
                <p14:nvPr/>
              </p14:nvContentPartPr>
              <p14:xfrm>
                <a:off x="11646438" y="4566812"/>
                <a:ext cx="129240" cy="111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0933546-445D-776F-E41C-68F51BCC053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637798" y="4558172"/>
                  <a:ext cx="146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043EC19-18CB-7F8E-4033-47C086F13D14}"/>
                    </a:ext>
                  </a:extLst>
                </p14:cNvPr>
                <p14:cNvContentPartPr/>
                <p14:nvPr/>
              </p14:nvContentPartPr>
              <p14:xfrm>
                <a:off x="11779638" y="4557092"/>
                <a:ext cx="125640" cy="82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043EC19-18CB-7F8E-4033-47C086F13D1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770998" y="4548092"/>
                  <a:ext cx="143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E36B0F5-7709-AA5F-1975-B04EB2CB325C}"/>
                    </a:ext>
                  </a:extLst>
                </p14:cNvPr>
                <p14:cNvContentPartPr/>
                <p14:nvPr/>
              </p14:nvContentPartPr>
              <p14:xfrm>
                <a:off x="11876478" y="4276652"/>
                <a:ext cx="23040" cy="113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E36B0F5-7709-AA5F-1975-B04EB2CB325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867838" y="4268012"/>
                  <a:ext cx="40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605A13B-4F60-3441-F109-A2D15ED2084A}"/>
                    </a:ext>
                  </a:extLst>
                </p14:cNvPr>
                <p14:cNvContentPartPr/>
                <p14:nvPr/>
              </p14:nvContentPartPr>
              <p14:xfrm>
                <a:off x="11889438" y="4348652"/>
                <a:ext cx="69840" cy="8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605A13B-4F60-3441-F109-A2D15ED2084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880438" y="4340012"/>
                  <a:ext cx="87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21E6A7E-3CD8-BF09-6213-0B4AA38CD457}"/>
                    </a:ext>
                  </a:extLst>
                </p14:cNvPr>
                <p14:cNvContentPartPr/>
                <p14:nvPr/>
              </p14:nvContentPartPr>
              <p14:xfrm>
                <a:off x="10582278" y="4381412"/>
                <a:ext cx="116280" cy="6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21E6A7E-3CD8-BF09-6213-0B4AA38CD45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573278" y="4372772"/>
                  <a:ext cx="133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9C25EC3-8DE2-E6B2-C344-F525CD34A270}"/>
                    </a:ext>
                  </a:extLst>
                </p14:cNvPr>
                <p14:cNvContentPartPr/>
                <p14:nvPr/>
              </p14:nvContentPartPr>
              <p14:xfrm>
                <a:off x="10724478" y="4373852"/>
                <a:ext cx="101520" cy="72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9C25EC3-8DE2-E6B2-C344-F525CD34A27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715478" y="4365212"/>
                  <a:ext cx="119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8A99B28-7A2A-56DD-63EB-381F2894F64B}"/>
                    </a:ext>
                  </a:extLst>
                </p14:cNvPr>
                <p14:cNvContentPartPr/>
                <p14:nvPr/>
              </p14:nvContentPartPr>
              <p14:xfrm>
                <a:off x="10895118" y="4359092"/>
                <a:ext cx="13320" cy="56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8A99B28-7A2A-56DD-63EB-381F2894F64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886478" y="4350452"/>
                  <a:ext cx="30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F3E8905-5EA6-0F3E-69E5-28708A358E43}"/>
                    </a:ext>
                  </a:extLst>
                </p14:cNvPr>
                <p14:cNvContentPartPr/>
                <p14:nvPr/>
              </p14:nvContentPartPr>
              <p14:xfrm>
                <a:off x="10926798" y="4324172"/>
                <a:ext cx="32400" cy="75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F3E8905-5EA6-0F3E-69E5-28708A358E4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918158" y="4315172"/>
                  <a:ext cx="50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F435847-19FE-A4ED-D611-E8EE756E4CB4}"/>
                    </a:ext>
                  </a:extLst>
                </p14:cNvPr>
                <p14:cNvContentPartPr/>
                <p14:nvPr/>
              </p14:nvContentPartPr>
              <p14:xfrm>
                <a:off x="10845078" y="4301132"/>
                <a:ext cx="217440" cy="104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F435847-19FE-A4ED-D611-E8EE756E4CB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836078" y="4292492"/>
                  <a:ext cx="235080" cy="12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005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32D82-3A87-5AE3-87EF-B414F4BF1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59" y="1244340"/>
            <a:ext cx="5536917" cy="349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5BB60-DF82-83C4-1028-0C53E88E5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78" y="1086217"/>
            <a:ext cx="6469941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17978-CFFF-7ADF-4B73-463F65910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35283" cy="49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2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DC60D-21BF-CA66-AB45-A610B0312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" y="0"/>
            <a:ext cx="7386105" cy="463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00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694E0-E05F-1A75-C1C7-8915197BC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266"/>
            <a:ext cx="6009881" cy="409123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DB71463-964A-DEAC-E79D-F0EEE14B8535}"/>
              </a:ext>
            </a:extLst>
          </p:cNvPr>
          <p:cNvGrpSpPr/>
          <p:nvPr/>
        </p:nvGrpSpPr>
        <p:grpSpPr>
          <a:xfrm>
            <a:off x="2157020" y="1929942"/>
            <a:ext cx="1096200" cy="235080"/>
            <a:chOff x="2486958" y="1251212"/>
            <a:chExt cx="109620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DCB04B-0E63-ED34-5A72-FE3439F693EC}"/>
                    </a:ext>
                  </a:extLst>
                </p14:cNvPr>
                <p14:cNvContentPartPr/>
                <p14:nvPr/>
              </p14:nvContentPartPr>
              <p14:xfrm>
                <a:off x="2486958" y="1263812"/>
                <a:ext cx="51120" cy="20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DCB04B-0E63-ED34-5A72-FE3439F693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77958" y="1255172"/>
                  <a:ext cx="68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48EB87-0720-FAEA-2593-B76367A22688}"/>
                    </a:ext>
                  </a:extLst>
                </p14:cNvPr>
                <p14:cNvContentPartPr/>
                <p14:nvPr/>
              </p14:nvContentPartPr>
              <p14:xfrm>
                <a:off x="2613318" y="1338332"/>
                <a:ext cx="148680" cy="9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48EB87-0720-FAEA-2593-B76367A226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04318" y="1329332"/>
                  <a:ext cx="166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71C6C8-C551-094D-BE5A-7156A90FE642}"/>
                    </a:ext>
                  </a:extLst>
                </p14:cNvPr>
                <p14:cNvContentPartPr/>
                <p14:nvPr/>
              </p14:nvContentPartPr>
              <p14:xfrm>
                <a:off x="2817438" y="1334732"/>
                <a:ext cx="12600" cy="88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71C6C8-C551-094D-BE5A-7156A90FE6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08798" y="1326092"/>
                  <a:ext cx="30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8AD1609-B67E-4183-81DC-E2C570ADC749}"/>
                    </a:ext>
                  </a:extLst>
                </p14:cNvPr>
                <p14:cNvContentPartPr/>
                <p14:nvPr/>
              </p14:nvContentPartPr>
              <p14:xfrm>
                <a:off x="2812038" y="1277132"/>
                <a:ext cx="241920" cy="149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8AD1609-B67E-4183-81DC-E2C570ADC7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03038" y="1268492"/>
                  <a:ext cx="259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99921D-5CFD-7A70-2663-A69D11CC70EF}"/>
                    </a:ext>
                  </a:extLst>
                </p14:cNvPr>
                <p14:cNvContentPartPr/>
                <p14:nvPr/>
              </p14:nvContentPartPr>
              <p14:xfrm>
                <a:off x="3089238" y="1324652"/>
                <a:ext cx="175320" cy="11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99921D-5CFD-7A70-2663-A69D11CC70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80598" y="1316012"/>
                  <a:ext cx="192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6A3FA5-77D0-8AE5-F434-7E6FCBB3FEF0}"/>
                    </a:ext>
                  </a:extLst>
                </p14:cNvPr>
                <p14:cNvContentPartPr/>
                <p14:nvPr/>
              </p14:nvContentPartPr>
              <p14:xfrm>
                <a:off x="3313158" y="1319612"/>
                <a:ext cx="120600" cy="11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6A3FA5-77D0-8AE5-F434-7E6FCBB3FEF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04518" y="1310972"/>
                  <a:ext cx="138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452637-A4A8-BDFA-D603-138C15138E87}"/>
                    </a:ext>
                  </a:extLst>
                </p14:cNvPr>
                <p14:cNvContentPartPr/>
                <p14:nvPr/>
              </p14:nvContentPartPr>
              <p14:xfrm>
                <a:off x="3515478" y="1251212"/>
                <a:ext cx="67680" cy="235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452637-A4A8-BDFA-D603-138C15138E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06838" y="1242212"/>
                  <a:ext cx="85320" cy="252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75E106E-3936-E073-7224-FA3B38118C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18" y="867266"/>
            <a:ext cx="5960882" cy="389938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822BFEB-A0C2-275A-885A-9A4CC79AD7EA}"/>
              </a:ext>
            </a:extLst>
          </p:cNvPr>
          <p:cNvGrpSpPr/>
          <p:nvPr/>
        </p:nvGrpSpPr>
        <p:grpSpPr>
          <a:xfrm>
            <a:off x="249918" y="256532"/>
            <a:ext cx="786960" cy="225360"/>
            <a:chOff x="249918" y="256532"/>
            <a:chExt cx="7869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A6C6D3-FDBE-2380-B9B1-3FD0FDDFDE72}"/>
                    </a:ext>
                  </a:extLst>
                </p14:cNvPr>
                <p14:cNvContentPartPr/>
                <p14:nvPr/>
              </p14:nvContentPartPr>
              <p14:xfrm>
                <a:off x="249918" y="278492"/>
                <a:ext cx="396360" cy="203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A6C6D3-FDBE-2380-B9B1-3FD0FDDFDE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278" y="269492"/>
                  <a:ext cx="414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C53A0E-C216-3718-5B7F-EEDB7A0BE7A4}"/>
                    </a:ext>
                  </a:extLst>
                </p14:cNvPr>
                <p14:cNvContentPartPr/>
                <p14:nvPr/>
              </p14:nvContentPartPr>
              <p14:xfrm>
                <a:off x="685518" y="315932"/>
                <a:ext cx="182160" cy="14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C53A0E-C216-3718-5B7F-EEDB7A0BE7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518" y="306932"/>
                  <a:ext cx="199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70FBE0-4529-398C-0F16-6E74B3720321}"/>
                    </a:ext>
                  </a:extLst>
                </p14:cNvPr>
                <p14:cNvContentPartPr/>
                <p14:nvPr/>
              </p14:nvContentPartPr>
              <p14:xfrm>
                <a:off x="903318" y="303332"/>
                <a:ext cx="92880" cy="139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70FBE0-4529-398C-0F16-6E74B37203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4678" y="294332"/>
                  <a:ext cx="110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512EDC-5A3A-BC39-490B-7075E4F6DAE5}"/>
                    </a:ext>
                  </a:extLst>
                </p14:cNvPr>
                <p14:cNvContentPartPr/>
                <p14:nvPr/>
              </p14:nvContentPartPr>
              <p14:xfrm>
                <a:off x="907638" y="256532"/>
                <a:ext cx="129240" cy="83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512EDC-5A3A-BC39-490B-7075E4F6DA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8638" y="247532"/>
                  <a:ext cx="1468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98C344-00AA-0A81-B9DC-A690CA190B9E}"/>
              </a:ext>
            </a:extLst>
          </p:cNvPr>
          <p:cNvGrpSpPr/>
          <p:nvPr/>
        </p:nvGrpSpPr>
        <p:grpSpPr>
          <a:xfrm>
            <a:off x="1395438" y="284612"/>
            <a:ext cx="779040" cy="168840"/>
            <a:chOff x="1395438" y="284612"/>
            <a:chExt cx="77904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49C14E-1562-CD72-3522-BE89CE60E257}"/>
                    </a:ext>
                  </a:extLst>
                </p14:cNvPr>
                <p14:cNvContentPartPr/>
                <p14:nvPr/>
              </p14:nvContentPartPr>
              <p14:xfrm>
                <a:off x="1616118" y="298292"/>
                <a:ext cx="204480" cy="151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49C14E-1562-CD72-3522-BE89CE60E2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07478" y="289292"/>
                  <a:ext cx="222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531A47-4C1C-8714-4829-D7DF1DCA8A52}"/>
                    </a:ext>
                  </a:extLst>
                </p14:cNvPr>
                <p14:cNvContentPartPr/>
                <p14:nvPr/>
              </p14:nvContentPartPr>
              <p14:xfrm>
                <a:off x="1861278" y="351932"/>
                <a:ext cx="120240" cy="96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531A47-4C1C-8714-4829-D7DF1DCA8A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52638" y="342932"/>
                  <a:ext cx="137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93A054-C3EA-B223-4BA1-675408BC7791}"/>
                    </a:ext>
                  </a:extLst>
                </p14:cNvPr>
                <p14:cNvContentPartPr/>
                <p14:nvPr/>
              </p14:nvContentPartPr>
              <p14:xfrm>
                <a:off x="1876398" y="290372"/>
                <a:ext cx="124920" cy="73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93A054-C3EA-B223-4BA1-675408BC77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67758" y="281372"/>
                  <a:ext cx="142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133B2C8-0135-495A-D48D-5A6662C5D8EE}"/>
                    </a:ext>
                  </a:extLst>
                </p14:cNvPr>
                <p14:cNvContentPartPr/>
                <p14:nvPr/>
              </p14:nvContentPartPr>
              <p14:xfrm>
                <a:off x="1395438" y="284612"/>
                <a:ext cx="192240" cy="168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133B2C8-0135-495A-D48D-5A6662C5D8E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86798" y="275612"/>
                  <a:ext cx="209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92A575-7BB7-D350-3E9D-B956267BE613}"/>
                    </a:ext>
                  </a:extLst>
                </p14:cNvPr>
                <p14:cNvContentPartPr/>
                <p14:nvPr/>
              </p14:nvContentPartPr>
              <p14:xfrm>
                <a:off x="1994838" y="348332"/>
                <a:ext cx="179640" cy="95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92A575-7BB7-D350-3E9D-B956267BE61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85838" y="339692"/>
                  <a:ext cx="1972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5EF71F-D133-04B0-02C9-E61CD9F223DD}"/>
              </a:ext>
            </a:extLst>
          </p:cNvPr>
          <p:cNvGrpSpPr/>
          <p:nvPr/>
        </p:nvGrpSpPr>
        <p:grpSpPr>
          <a:xfrm>
            <a:off x="2547798" y="264092"/>
            <a:ext cx="464760" cy="180000"/>
            <a:chOff x="2547798" y="264092"/>
            <a:chExt cx="4647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81513C-8469-D927-75BB-2471443D4863}"/>
                    </a:ext>
                  </a:extLst>
                </p14:cNvPr>
                <p14:cNvContentPartPr/>
                <p14:nvPr/>
              </p14:nvContentPartPr>
              <p14:xfrm>
                <a:off x="2557518" y="325292"/>
                <a:ext cx="23040" cy="10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81513C-8469-D927-75BB-2471443D48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48878" y="316652"/>
                  <a:ext cx="40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94E6D6-E99F-58B9-5C1B-B183C4922695}"/>
                    </a:ext>
                  </a:extLst>
                </p14:cNvPr>
                <p14:cNvContentPartPr/>
                <p14:nvPr/>
              </p14:nvContentPartPr>
              <p14:xfrm>
                <a:off x="2547798" y="268052"/>
                <a:ext cx="107640" cy="90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94E6D6-E99F-58B9-5C1B-B183C49226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38798" y="259412"/>
                  <a:ext cx="125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586C84-941D-63AE-BB0A-54B063E87ACB}"/>
                    </a:ext>
                  </a:extLst>
                </p14:cNvPr>
                <p14:cNvContentPartPr/>
                <p14:nvPr/>
              </p14:nvContentPartPr>
              <p14:xfrm>
                <a:off x="2752638" y="333212"/>
                <a:ext cx="1512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586C84-941D-63AE-BB0A-54B063E87A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43638" y="324212"/>
                  <a:ext cx="32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BC0544-706E-111C-AF25-1738BF37480E}"/>
                    </a:ext>
                  </a:extLst>
                </p14:cNvPr>
                <p14:cNvContentPartPr/>
                <p14:nvPr/>
              </p14:nvContentPartPr>
              <p14:xfrm>
                <a:off x="2790438" y="264092"/>
                <a:ext cx="222120" cy="161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BC0544-706E-111C-AF25-1738BF3748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81798" y="255092"/>
                  <a:ext cx="2397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0BBE1C-1F91-D63C-9A1D-BC8FACEC71D0}"/>
              </a:ext>
            </a:extLst>
          </p:cNvPr>
          <p:cNvGrpSpPr/>
          <p:nvPr/>
        </p:nvGrpSpPr>
        <p:grpSpPr>
          <a:xfrm>
            <a:off x="3389838" y="265892"/>
            <a:ext cx="511200" cy="162360"/>
            <a:chOff x="3389838" y="265892"/>
            <a:chExt cx="51120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E45687-A4DC-41E3-610D-CC172814720D}"/>
                    </a:ext>
                  </a:extLst>
                </p14:cNvPr>
                <p14:cNvContentPartPr/>
                <p14:nvPr/>
              </p14:nvContentPartPr>
              <p14:xfrm>
                <a:off x="3389838" y="327092"/>
                <a:ext cx="40680" cy="101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E45687-A4DC-41E3-610D-CC17281472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80838" y="318452"/>
                  <a:ext cx="58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CEEEE9-3438-600F-C985-F128EDCEB5AE}"/>
                    </a:ext>
                  </a:extLst>
                </p14:cNvPr>
                <p14:cNvContentPartPr/>
                <p14:nvPr/>
              </p14:nvContentPartPr>
              <p14:xfrm>
                <a:off x="3407838" y="265892"/>
                <a:ext cx="118080" cy="27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CEEEE9-3438-600F-C985-F128EDCEB5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99198" y="256892"/>
                  <a:ext cx="135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5E351F-4A14-71B7-2AFA-51C4BA7C2881}"/>
                    </a:ext>
                  </a:extLst>
                </p14:cNvPr>
                <p14:cNvContentPartPr/>
                <p14:nvPr/>
              </p14:nvContentPartPr>
              <p14:xfrm>
                <a:off x="3404958" y="286772"/>
                <a:ext cx="233280" cy="12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5E351F-4A14-71B7-2AFA-51C4BA7C28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95958" y="278132"/>
                  <a:ext cx="250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ACF287-7E8E-40AD-3647-5C71B88E3B77}"/>
                    </a:ext>
                  </a:extLst>
                </p14:cNvPr>
                <p14:cNvContentPartPr/>
                <p14:nvPr/>
              </p14:nvContentPartPr>
              <p14:xfrm>
                <a:off x="3724638" y="284972"/>
                <a:ext cx="176400" cy="127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ACF287-7E8E-40AD-3647-5C71B88E3B7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15638" y="276332"/>
                  <a:ext cx="1940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319313-7505-EED8-9CF8-B50E90FBBA49}"/>
              </a:ext>
            </a:extLst>
          </p:cNvPr>
          <p:cNvGrpSpPr/>
          <p:nvPr/>
        </p:nvGrpSpPr>
        <p:grpSpPr>
          <a:xfrm>
            <a:off x="4350678" y="164732"/>
            <a:ext cx="169200" cy="336600"/>
            <a:chOff x="4350678" y="164732"/>
            <a:chExt cx="1692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EC38CC4-299B-7B81-84CD-B3801CE22FE0}"/>
                    </a:ext>
                  </a:extLst>
                </p14:cNvPr>
                <p14:cNvContentPartPr/>
                <p14:nvPr/>
              </p14:nvContentPartPr>
              <p14:xfrm>
                <a:off x="4350678" y="164732"/>
                <a:ext cx="169200" cy="229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EC38CC4-299B-7B81-84CD-B3801CE22F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41678" y="156092"/>
                  <a:ext cx="186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06EE7F3-ECDB-A1A4-29C4-15E2424F3E70}"/>
                    </a:ext>
                  </a:extLst>
                </p14:cNvPr>
                <p14:cNvContentPartPr/>
                <p14:nvPr/>
              </p14:nvContentPartPr>
              <p14:xfrm>
                <a:off x="4450038" y="460652"/>
                <a:ext cx="14400" cy="40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06EE7F3-ECDB-A1A4-29C4-15E2424F3E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41038" y="451652"/>
                  <a:ext cx="320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12CCB72-51BA-AD10-C237-D50DB6C6ECC9}"/>
              </a:ext>
            </a:extLst>
          </p:cNvPr>
          <p:cNvGrpSpPr/>
          <p:nvPr/>
        </p:nvGrpSpPr>
        <p:grpSpPr>
          <a:xfrm>
            <a:off x="3984558" y="273452"/>
            <a:ext cx="191880" cy="149040"/>
            <a:chOff x="3984558" y="273452"/>
            <a:chExt cx="19188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532306-4CBD-F4F5-AA86-59AC78257737}"/>
                    </a:ext>
                  </a:extLst>
                </p14:cNvPr>
                <p14:cNvContentPartPr/>
                <p14:nvPr/>
              </p14:nvContentPartPr>
              <p14:xfrm>
                <a:off x="3984558" y="279932"/>
                <a:ext cx="129240" cy="135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532306-4CBD-F4F5-AA86-59AC782577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75918" y="271292"/>
                  <a:ext cx="146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8CBBC75-C821-9DD2-F6BA-F41083D72D04}"/>
                    </a:ext>
                  </a:extLst>
                </p14:cNvPr>
                <p14:cNvContentPartPr/>
                <p14:nvPr/>
              </p14:nvContentPartPr>
              <p14:xfrm>
                <a:off x="4158438" y="273452"/>
                <a:ext cx="18000" cy="149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8CBBC75-C821-9DD2-F6BA-F41083D72D0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9798" y="264452"/>
                  <a:ext cx="35640" cy="16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637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90AAE0-9EC8-CD11-4235-46015B41E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9" y="707010"/>
            <a:ext cx="6469941" cy="415326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9A5C5D4-246A-D364-36C8-E8B646CDC76A}"/>
              </a:ext>
            </a:extLst>
          </p:cNvPr>
          <p:cNvGrpSpPr/>
          <p:nvPr/>
        </p:nvGrpSpPr>
        <p:grpSpPr>
          <a:xfrm>
            <a:off x="241278" y="306572"/>
            <a:ext cx="776160" cy="180360"/>
            <a:chOff x="241278" y="306572"/>
            <a:chExt cx="77616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8AB790-A92A-BA13-D3A2-28722BCF837C}"/>
                    </a:ext>
                  </a:extLst>
                </p14:cNvPr>
                <p14:cNvContentPartPr/>
                <p14:nvPr/>
              </p14:nvContentPartPr>
              <p14:xfrm>
                <a:off x="241278" y="323852"/>
                <a:ext cx="265320" cy="155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8AB790-A92A-BA13-D3A2-28722BCF837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278" y="314852"/>
                  <a:ext cx="282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B2D5AF-0F60-E483-CE76-6C3375A924C5}"/>
                    </a:ext>
                  </a:extLst>
                </p14:cNvPr>
                <p14:cNvContentPartPr/>
                <p14:nvPr/>
              </p14:nvContentPartPr>
              <p14:xfrm>
                <a:off x="457638" y="363812"/>
                <a:ext cx="162720" cy="123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B2D5AF-0F60-E483-CE76-6C3375A924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8998" y="354812"/>
                  <a:ext cx="18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C1BE37-3891-07C6-4036-844C1A55C6DC}"/>
                    </a:ext>
                  </a:extLst>
                </p14:cNvPr>
                <p14:cNvContentPartPr/>
                <p14:nvPr/>
              </p14:nvContentPartPr>
              <p14:xfrm>
                <a:off x="697038" y="382172"/>
                <a:ext cx="202680" cy="9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C1BE37-3891-07C6-4036-844C1A55C6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398" y="373172"/>
                  <a:ext cx="220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A89161F-3CD4-A221-4176-05A87B6B07FB}"/>
                    </a:ext>
                  </a:extLst>
                </p14:cNvPr>
                <p14:cNvContentPartPr/>
                <p14:nvPr/>
              </p14:nvContentPartPr>
              <p14:xfrm>
                <a:off x="925278" y="405572"/>
                <a:ext cx="76320" cy="6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A89161F-3CD4-A221-4176-05A87B6B07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6278" y="396932"/>
                  <a:ext cx="93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108246-34EC-06D1-16E1-E1FE1A33CE99}"/>
                    </a:ext>
                  </a:extLst>
                </p14:cNvPr>
                <p14:cNvContentPartPr/>
                <p14:nvPr/>
              </p14:nvContentPartPr>
              <p14:xfrm>
                <a:off x="914118" y="306572"/>
                <a:ext cx="103320" cy="83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108246-34EC-06D1-16E1-E1FE1A33CE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5118" y="297932"/>
                  <a:ext cx="12096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0091723-C48B-0729-ED91-7DCB4F3AD2B8}"/>
              </a:ext>
            </a:extLst>
          </p:cNvPr>
          <p:cNvGrpSpPr/>
          <p:nvPr/>
        </p:nvGrpSpPr>
        <p:grpSpPr>
          <a:xfrm>
            <a:off x="1319478" y="282812"/>
            <a:ext cx="899280" cy="185400"/>
            <a:chOff x="1319478" y="282812"/>
            <a:chExt cx="89928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23A751-C840-896F-5815-14C662305A5D}"/>
                    </a:ext>
                  </a:extLst>
                </p14:cNvPr>
                <p14:cNvContentPartPr/>
                <p14:nvPr/>
              </p14:nvContentPartPr>
              <p14:xfrm>
                <a:off x="1319478" y="282812"/>
                <a:ext cx="158760" cy="18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23A751-C840-896F-5815-14C662305A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0838" y="273812"/>
                  <a:ext cx="176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7C0F6BB-37FB-17FE-5721-6A99C2D42931}"/>
                    </a:ext>
                  </a:extLst>
                </p14:cNvPr>
                <p14:cNvContentPartPr/>
                <p14:nvPr/>
              </p14:nvContentPartPr>
              <p14:xfrm>
                <a:off x="1332798" y="291812"/>
                <a:ext cx="243360" cy="16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7C0F6BB-37FB-17FE-5721-6A99C2D429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24158" y="283172"/>
                  <a:ext cx="261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DF2610-D5CB-FC22-7E71-47949E5D12CA}"/>
                    </a:ext>
                  </a:extLst>
                </p14:cNvPr>
                <p14:cNvContentPartPr/>
                <p14:nvPr/>
              </p14:nvContentPartPr>
              <p14:xfrm>
                <a:off x="1514238" y="410252"/>
                <a:ext cx="140040" cy="27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DF2610-D5CB-FC22-7E71-47949E5D12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05598" y="401612"/>
                  <a:ext cx="157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79E8D6-E899-1FA6-9638-052A61B69DC4}"/>
                    </a:ext>
                  </a:extLst>
                </p14:cNvPr>
                <p14:cNvContentPartPr/>
                <p14:nvPr/>
              </p14:nvContentPartPr>
              <p14:xfrm>
                <a:off x="1792878" y="344012"/>
                <a:ext cx="181080" cy="112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79E8D6-E899-1FA6-9638-052A61B69D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84238" y="335372"/>
                  <a:ext cx="198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68A89E-9A25-3088-38D2-37169C0AF5CA}"/>
                    </a:ext>
                  </a:extLst>
                </p14:cNvPr>
                <p14:cNvContentPartPr/>
                <p14:nvPr/>
              </p14:nvContentPartPr>
              <p14:xfrm>
                <a:off x="2065038" y="372812"/>
                <a:ext cx="153720" cy="6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68A89E-9A25-3088-38D2-37169C0AF5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56038" y="364172"/>
                  <a:ext cx="171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5E1152-EB95-E32D-8D9F-5CB8A08DAAB9}"/>
                    </a:ext>
                  </a:extLst>
                </p14:cNvPr>
                <p14:cNvContentPartPr/>
                <p14:nvPr/>
              </p14:nvContentPartPr>
              <p14:xfrm>
                <a:off x="1631958" y="303692"/>
                <a:ext cx="144720" cy="12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5E1152-EB95-E32D-8D9F-5CB8A08DAAB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23318" y="295052"/>
                  <a:ext cx="1623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FCC16C-0A70-236A-676F-3467144D2E11}"/>
              </a:ext>
            </a:extLst>
          </p:cNvPr>
          <p:cNvGrpSpPr/>
          <p:nvPr/>
        </p:nvGrpSpPr>
        <p:grpSpPr>
          <a:xfrm>
            <a:off x="2484438" y="266972"/>
            <a:ext cx="690480" cy="182520"/>
            <a:chOff x="2484438" y="266972"/>
            <a:chExt cx="69048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E07956-BD64-4763-92E8-2C7C7B6EFD84}"/>
                    </a:ext>
                  </a:extLst>
                </p14:cNvPr>
                <p14:cNvContentPartPr/>
                <p14:nvPr/>
              </p14:nvContentPartPr>
              <p14:xfrm>
                <a:off x="2524758" y="284972"/>
                <a:ext cx="9720" cy="159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E07956-BD64-4763-92E8-2C7C7B6EFD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16118" y="276332"/>
                  <a:ext cx="27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4C6235-4C4B-2D6A-382C-74199C59F49F}"/>
                    </a:ext>
                  </a:extLst>
                </p14:cNvPr>
                <p14:cNvContentPartPr/>
                <p14:nvPr/>
              </p14:nvContentPartPr>
              <p14:xfrm>
                <a:off x="2484438" y="266972"/>
                <a:ext cx="180720" cy="11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4C6235-4C4B-2D6A-382C-74199C59F49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75798" y="257972"/>
                  <a:ext cx="198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3B7670-E966-6307-15DA-5B2271FA1BBE}"/>
                    </a:ext>
                  </a:extLst>
                </p14:cNvPr>
                <p14:cNvContentPartPr/>
                <p14:nvPr/>
              </p14:nvContentPartPr>
              <p14:xfrm>
                <a:off x="2646438" y="306572"/>
                <a:ext cx="126000" cy="142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3B7670-E966-6307-15DA-5B2271FA1B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37798" y="297572"/>
                  <a:ext cx="143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3A3265-00A2-A27B-DD6A-749670978E09}"/>
                    </a:ext>
                  </a:extLst>
                </p14:cNvPr>
                <p14:cNvContentPartPr/>
                <p14:nvPr/>
              </p14:nvContentPartPr>
              <p14:xfrm>
                <a:off x="2692878" y="406292"/>
                <a:ext cx="88200" cy="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3A3265-00A2-A27B-DD6A-749670978E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83878" y="397292"/>
                  <a:ext cx="105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B11361-38E2-DD6E-FCC4-811BCDB2E829}"/>
                    </a:ext>
                  </a:extLst>
                </p14:cNvPr>
                <p14:cNvContentPartPr/>
                <p14:nvPr/>
              </p14:nvContentPartPr>
              <p14:xfrm>
                <a:off x="2849478" y="310532"/>
                <a:ext cx="309960" cy="132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B11361-38E2-DD6E-FCC4-811BCDB2E82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40838" y="301532"/>
                  <a:ext cx="327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AF27D16-DEE0-F958-866E-CEAEE460EA32}"/>
                    </a:ext>
                  </a:extLst>
                </p14:cNvPr>
                <p14:cNvContentPartPr/>
                <p14:nvPr/>
              </p14:nvContentPartPr>
              <p14:xfrm>
                <a:off x="3075918" y="287132"/>
                <a:ext cx="99000" cy="73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AF27D16-DEE0-F958-866E-CEAEE460EA3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67278" y="278132"/>
                  <a:ext cx="1166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93E5A2-51CF-E856-93D2-3E2DDAA3C9A9}"/>
              </a:ext>
            </a:extLst>
          </p:cNvPr>
          <p:cNvGrpSpPr/>
          <p:nvPr/>
        </p:nvGrpSpPr>
        <p:grpSpPr>
          <a:xfrm>
            <a:off x="3591078" y="281012"/>
            <a:ext cx="342000" cy="162360"/>
            <a:chOff x="3591078" y="281012"/>
            <a:chExt cx="34200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65870C-8AB4-70C9-ABD2-993026D911C2}"/>
                    </a:ext>
                  </a:extLst>
                </p14:cNvPr>
                <p14:cNvContentPartPr/>
                <p14:nvPr/>
              </p14:nvContentPartPr>
              <p14:xfrm>
                <a:off x="3591078" y="281012"/>
                <a:ext cx="138600" cy="162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65870C-8AB4-70C9-ABD2-993026D911C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82078" y="272372"/>
                  <a:ext cx="156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7A5AFA-E293-668E-B58A-3715F8CB0C81}"/>
                    </a:ext>
                  </a:extLst>
                </p14:cNvPr>
                <p14:cNvContentPartPr/>
                <p14:nvPr/>
              </p14:nvContentPartPr>
              <p14:xfrm>
                <a:off x="3631398" y="382172"/>
                <a:ext cx="15552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7A5AFA-E293-668E-B58A-3715F8CB0C8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22398" y="373532"/>
                  <a:ext cx="173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523ED1-E907-D646-820C-01A0CD997421}"/>
                    </a:ext>
                  </a:extLst>
                </p14:cNvPr>
                <p14:cNvContentPartPr/>
                <p14:nvPr/>
              </p14:nvContentPartPr>
              <p14:xfrm>
                <a:off x="3780798" y="315572"/>
                <a:ext cx="152280" cy="8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523ED1-E907-D646-820C-01A0CD99742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71798" y="306932"/>
                  <a:ext cx="1699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CD22F3-21E0-1448-E258-0F00EB403D00}"/>
              </a:ext>
            </a:extLst>
          </p:cNvPr>
          <p:cNvGrpSpPr/>
          <p:nvPr/>
        </p:nvGrpSpPr>
        <p:grpSpPr>
          <a:xfrm>
            <a:off x="4186518" y="239972"/>
            <a:ext cx="870120" cy="177120"/>
            <a:chOff x="4186518" y="239972"/>
            <a:chExt cx="87012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4059EB-FCBD-AD8C-B5FF-ACC6A5220999}"/>
                    </a:ext>
                  </a:extLst>
                </p14:cNvPr>
                <p14:cNvContentPartPr/>
                <p14:nvPr/>
              </p14:nvContentPartPr>
              <p14:xfrm>
                <a:off x="4199118" y="329972"/>
                <a:ext cx="26640" cy="82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4059EB-FCBD-AD8C-B5FF-ACC6A52209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90118" y="321332"/>
                  <a:ext cx="44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381BF6-4C3B-9E4C-EEED-033BAEDC15BC}"/>
                    </a:ext>
                  </a:extLst>
                </p14:cNvPr>
                <p14:cNvContentPartPr/>
                <p14:nvPr/>
              </p14:nvContentPartPr>
              <p14:xfrm>
                <a:off x="4186518" y="239972"/>
                <a:ext cx="151200" cy="115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381BF6-4C3B-9E4C-EEED-033BAEDC15B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77878" y="231332"/>
                  <a:ext cx="168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96A18F-2696-491A-67C6-8E8D756036AD}"/>
                    </a:ext>
                  </a:extLst>
                </p14:cNvPr>
                <p14:cNvContentPartPr/>
                <p14:nvPr/>
              </p14:nvContentPartPr>
              <p14:xfrm>
                <a:off x="4366878" y="295052"/>
                <a:ext cx="38520" cy="86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96A18F-2696-491A-67C6-8E8D756036A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58238" y="286052"/>
                  <a:ext cx="56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3732FA-EC6D-AC89-9AB1-94E81D985642}"/>
                    </a:ext>
                  </a:extLst>
                </p14:cNvPr>
                <p14:cNvContentPartPr/>
                <p14:nvPr/>
              </p14:nvContentPartPr>
              <p14:xfrm>
                <a:off x="4427718" y="279572"/>
                <a:ext cx="186120" cy="137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3732FA-EC6D-AC89-9AB1-94E81D9856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19078" y="270932"/>
                  <a:ext cx="203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8F35A3-B861-BEFD-6F75-E74A39D3D564}"/>
                    </a:ext>
                  </a:extLst>
                </p14:cNvPr>
                <p14:cNvContentPartPr/>
                <p14:nvPr/>
              </p14:nvContentPartPr>
              <p14:xfrm>
                <a:off x="4829118" y="272372"/>
                <a:ext cx="21960" cy="11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8F35A3-B861-BEFD-6F75-E74A39D3D56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20478" y="263372"/>
                  <a:ext cx="39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7DA40BA-69BE-9CDC-36E4-3B469BE27971}"/>
                    </a:ext>
                  </a:extLst>
                </p14:cNvPr>
                <p14:cNvContentPartPr/>
                <p14:nvPr/>
              </p14:nvContentPartPr>
              <p14:xfrm>
                <a:off x="4948278" y="315932"/>
                <a:ext cx="108360" cy="54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7DA40BA-69BE-9CDC-36E4-3B469BE2797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39278" y="306932"/>
                  <a:ext cx="126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4CC274E-819D-AF02-DBAF-22F38E1ED282}"/>
                    </a:ext>
                  </a:extLst>
                </p14:cNvPr>
                <p14:cNvContentPartPr/>
                <p14:nvPr/>
              </p14:nvContentPartPr>
              <p14:xfrm>
                <a:off x="4678638" y="286412"/>
                <a:ext cx="131040" cy="10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4CC274E-819D-AF02-DBAF-22F38E1ED28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69998" y="277412"/>
                  <a:ext cx="1486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6E0B42-38E5-F9FA-DBC7-84E9FAB172CD}"/>
              </a:ext>
            </a:extLst>
          </p:cNvPr>
          <p:cNvGrpSpPr/>
          <p:nvPr/>
        </p:nvGrpSpPr>
        <p:grpSpPr>
          <a:xfrm>
            <a:off x="5550558" y="281732"/>
            <a:ext cx="315720" cy="130320"/>
            <a:chOff x="5550558" y="281732"/>
            <a:chExt cx="31572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822E39-237B-2939-242A-90E87E052151}"/>
                    </a:ext>
                  </a:extLst>
                </p14:cNvPr>
                <p14:cNvContentPartPr/>
                <p14:nvPr/>
              </p14:nvContentPartPr>
              <p14:xfrm>
                <a:off x="5550558" y="281732"/>
                <a:ext cx="106200" cy="108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822E39-237B-2939-242A-90E87E0521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41918" y="272732"/>
                  <a:ext cx="123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DC52DB-466D-7883-048C-D1A35DAD7618}"/>
                    </a:ext>
                  </a:extLst>
                </p14:cNvPr>
                <p14:cNvContentPartPr/>
                <p14:nvPr/>
              </p14:nvContentPartPr>
              <p14:xfrm>
                <a:off x="5705358" y="301172"/>
                <a:ext cx="160920" cy="110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DC52DB-466D-7883-048C-D1A35DAD761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96358" y="292172"/>
                  <a:ext cx="1785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0194059-8116-D63B-A0A7-5CBE7244B327}"/>
              </a:ext>
            </a:extLst>
          </p:cNvPr>
          <p:cNvGrpSpPr/>
          <p:nvPr/>
        </p:nvGrpSpPr>
        <p:grpSpPr>
          <a:xfrm>
            <a:off x="6332838" y="231332"/>
            <a:ext cx="1179720" cy="194400"/>
            <a:chOff x="6332838" y="231332"/>
            <a:chExt cx="11797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60CCAA7-C5E2-0AD2-38C3-CBE62D2A6A70}"/>
                    </a:ext>
                  </a:extLst>
                </p14:cNvPr>
                <p14:cNvContentPartPr/>
                <p14:nvPr/>
              </p14:nvContentPartPr>
              <p14:xfrm>
                <a:off x="6332838" y="231332"/>
                <a:ext cx="277200" cy="191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60CCAA7-C5E2-0AD2-38C3-CBE62D2A6A7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24198" y="222332"/>
                  <a:ext cx="294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06FEDE4-4A25-349C-CEC7-7B57D9D806B2}"/>
                    </a:ext>
                  </a:extLst>
                </p14:cNvPr>
                <p14:cNvContentPartPr/>
                <p14:nvPr/>
              </p14:nvContentPartPr>
              <p14:xfrm>
                <a:off x="6623718" y="266612"/>
                <a:ext cx="403560" cy="150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06FEDE4-4A25-349C-CEC7-7B57D9D806B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15078" y="257972"/>
                  <a:ext cx="421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0A024B-ABA7-64FC-F39C-2040D17BA9E4}"/>
                    </a:ext>
                  </a:extLst>
                </p14:cNvPr>
                <p14:cNvContentPartPr/>
                <p14:nvPr/>
              </p14:nvContentPartPr>
              <p14:xfrm>
                <a:off x="7085958" y="284972"/>
                <a:ext cx="178920" cy="140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0A024B-ABA7-64FC-F39C-2040D17BA9E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77318" y="276332"/>
                  <a:ext cx="196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A3C645-5111-AE40-EBFF-9DE896E4A953}"/>
                    </a:ext>
                  </a:extLst>
                </p14:cNvPr>
                <p14:cNvContentPartPr/>
                <p14:nvPr/>
              </p14:nvContentPartPr>
              <p14:xfrm>
                <a:off x="7169118" y="273812"/>
                <a:ext cx="343440" cy="101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A3C645-5111-AE40-EBFF-9DE896E4A95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60118" y="265172"/>
                  <a:ext cx="3610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FAB523-9539-633C-BC8E-2AEF4B85AEB7}"/>
              </a:ext>
            </a:extLst>
          </p:cNvPr>
          <p:cNvGrpSpPr/>
          <p:nvPr/>
        </p:nvGrpSpPr>
        <p:grpSpPr>
          <a:xfrm>
            <a:off x="7991718" y="158972"/>
            <a:ext cx="1661400" cy="243000"/>
            <a:chOff x="7991718" y="158972"/>
            <a:chExt cx="166140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ED3E75-2E65-5902-C16D-A2B933E63F04}"/>
                    </a:ext>
                  </a:extLst>
                </p14:cNvPr>
                <p14:cNvContentPartPr/>
                <p14:nvPr/>
              </p14:nvContentPartPr>
              <p14:xfrm>
                <a:off x="7991718" y="225572"/>
                <a:ext cx="224640" cy="161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ED3E75-2E65-5902-C16D-A2B933E63F0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82718" y="216572"/>
                  <a:ext cx="242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90C113-3585-28EA-AA4A-872446E55AB7}"/>
                    </a:ext>
                  </a:extLst>
                </p14:cNvPr>
                <p14:cNvContentPartPr/>
                <p14:nvPr/>
              </p14:nvContentPartPr>
              <p14:xfrm>
                <a:off x="8008638" y="261212"/>
                <a:ext cx="40680" cy="14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90C113-3585-28EA-AA4A-872446E55AB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99998" y="252212"/>
                  <a:ext cx="58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0BC245-EB3E-5AD0-7226-87956829F6CD}"/>
                    </a:ext>
                  </a:extLst>
                </p14:cNvPr>
                <p14:cNvContentPartPr/>
                <p14:nvPr/>
              </p14:nvContentPartPr>
              <p14:xfrm>
                <a:off x="8331198" y="236732"/>
                <a:ext cx="332280" cy="138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0BC245-EB3E-5AD0-7226-87956829F6C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22558" y="227732"/>
                  <a:ext cx="349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0CCF5C2-EEC9-7D55-4D0C-BB6C41441ABA}"/>
                    </a:ext>
                  </a:extLst>
                </p14:cNvPr>
                <p14:cNvContentPartPr/>
                <p14:nvPr/>
              </p14:nvContentPartPr>
              <p14:xfrm>
                <a:off x="8501478" y="231692"/>
                <a:ext cx="141480" cy="80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0CCF5C2-EEC9-7D55-4D0C-BB6C41441AB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492838" y="223052"/>
                  <a:ext cx="159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86BBDB2-0CCA-7EEB-3502-0794707D70F7}"/>
                    </a:ext>
                  </a:extLst>
                </p14:cNvPr>
                <p14:cNvContentPartPr/>
                <p14:nvPr/>
              </p14:nvContentPartPr>
              <p14:xfrm>
                <a:off x="8733678" y="241412"/>
                <a:ext cx="178200" cy="142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86BBDB2-0CCA-7EEB-3502-0794707D70F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25038" y="232772"/>
                  <a:ext cx="195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FC0620-0DBB-122D-5DBC-308C53396F58}"/>
                    </a:ext>
                  </a:extLst>
                </p14:cNvPr>
                <p14:cNvContentPartPr/>
                <p14:nvPr/>
              </p14:nvContentPartPr>
              <p14:xfrm>
                <a:off x="8998998" y="256892"/>
                <a:ext cx="127440" cy="121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FC0620-0DBB-122D-5DBC-308C53396F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89998" y="248252"/>
                  <a:ext cx="145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4A53E4-0BD1-DEC3-D37A-0EB8A4FDC855}"/>
                    </a:ext>
                  </a:extLst>
                </p14:cNvPr>
                <p14:cNvContentPartPr/>
                <p14:nvPr/>
              </p14:nvContentPartPr>
              <p14:xfrm>
                <a:off x="9171798" y="273452"/>
                <a:ext cx="108360" cy="89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4A53E4-0BD1-DEC3-D37A-0EB8A4FDC8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62798" y="264452"/>
                  <a:ext cx="126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2EBC53-EA83-5465-3369-75E376609F7C}"/>
                    </a:ext>
                  </a:extLst>
                </p14:cNvPr>
                <p14:cNvContentPartPr/>
                <p14:nvPr/>
              </p14:nvContentPartPr>
              <p14:xfrm>
                <a:off x="9479238" y="158972"/>
                <a:ext cx="173880" cy="20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2EBC53-EA83-5465-3369-75E376609F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70598" y="150332"/>
                  <a:ext cx="19152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89FD151-4B1E-989E-7B40-55C4283F2A23}"/>
              </a:ext>
            </a:extLst>
          </p:cNvPr>
          <p:cNvGrpSpPr/>
          <p:nvPr/>
        </p:nvGrpSpPr>
        <p:grpSpPr>
          <a:xfrm>
            <a:off x="9554478" y="370652"/>
            <a:ext cx="67320" cy="116640"/>
            <a:chOff x="9554478" y="370652"/>
            <a:chExt cx="6732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AE1F364-A061-4AD5-33E7-F04B51D478E9}"/>
                    </a:ext>
                  </a:extLst>
                </p14:cNvPr>
                <p14:cNvContentPartPr/>
                <p14:nvPr/>
              </p14:nvContentPartPr>
              <p14:xfrm>
                <a:off x="9554478" y="370652"/>
                <a:ext cx="34560" cy="39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AE1F364-A061-4AD5-33E7-F04B51D478E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45478" y="361652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B05C372-4E0E-CE49-B2A9-921C07F7C4AF}"/>
                    </a:ext>
                  </a:extLst>
                </p14:cNvPr>
                <p14:cNvContentPartPr/>
                <p14:nvPr/>
              </p14:nvContentPartPr>
              <p14:xfrm>
                <a:off x="9610998" y="468932"/>
                <a:ext cx="10800" cy="18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B05C372-4E0E-CE49-B2A9-921C07F7C4A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01998" y="459932"/>
                  <a:ext cx="2844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5A18583-2202-CC49-8AE3-695D7A5ABDE0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47" y="3755317"/>
            <a:ext cx="5479306" cy="290943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801B621-9502-0811-9AA2-BC4D70E5267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8" y="4661431"/>
            <a:ext cx="5566535" cy="2003319"/>
          </a:xfrm>
          <a:prstGeom prst="rect">
            <a:avLst/>
          </a:prstGeom>
        </p:spPr>
      </p:pic>
      <p:pic>
        <p:nvPicPr>
          <p:cNvPr id="2" name="Picture 1" descr="A diagram of a process&#10;&#10;Description automatically generated">
            <a:extLst>
              <a:ext uri="{FF2B5EF4-FFF2-40B4-BE49-F238E27FC236}">
                <a16:creationId xmlns:a16="http://schemas.microsoft.com/office/drawing/2014/main" id="{74A6D567-7014-2FB0-F941-226D0FBC1239}"/>
              </a:ext>
            </a:extLst>
          </p:cNvPr>
          <p:cNvPicPr>
            <a:picLocks noChangeAspect="1"/>
          </p:cNvPicPr>
          <p:nvPr/>
        </p:nvPicPr>
        <p:blipFill rotWithShape="1"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/>
          <a:stretch/>
        </p:blipFill>
        <p:spPr>
          <a:xfrm>
            <a:off x="8826289" y="1517717"/>
            <a:ext cx="2630420" cy="153656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F0215CE1-A20A-02EC-EE91-5FCBBA4C6745}"/>
              </a:ext>
            </a:extLst>
          </p:cNvPr>
          <p:cNvGrpSpPr/>
          <p:nvPr/>
        </p:nvGrpSpPr>
        <p:grpSpPr>
          <a:xfrm>
            <a:off x="9671998" y="905375"/>
            <a:ext cx="1009080" cy="234720"/>
            <a:chOff x="10614678" y="735692"/>
            <a:chExt cx="10090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443B43E-0F59-FF82-8DE3-571622D5FD40}"/>
                    </a:ext>
                  </a:extLst>
                </p14:cNvPr>
                <p14:cNvContentPartPr/>
                <p14:nvPr/>
              </p14:nvContentPartPr>
              <p14:xfrm>
                <a:off x="10614678" y="763772"/>
                <a:ext cx="104760" cy="128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443B43E-0F59-FF82-8DE3-571622D5FD4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06038" y="755132"/>
                  <a:ext cx="122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C4B7B2-1F82-6DA6-7210-4AF44D559EB0}"/>
                    </a:ext>
                  </a:extLst>
                </p14:cNvPr>
                <p14:cNvContentPartPr/>
                <p14:nvPr/>
              </p14:nvContentPartPr>
              <p14:xfrm>
                <a:off x="10782798" y="758372"/>
                <a:ext cx="91080" cy="130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C4B7B2-1F82-6DA6-7210-4AF44D559EB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74158" y="749732"/>
                  <a:ext cx="108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C3A267-5AE8-C2C0-0DD2-45FAA0BCCCBF}"/>
                    </a:ext>
                  </a:extLst>
                </p14:cNvPr>
                <p14:cNvContentPartPr/>
                <p14:nvPr/>
              </p14:nvContentPartPr>
              <p14:xfrm>
                <a:off x="10773078" y="749732"/>
                <a:ext cx="137160" cy="72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C3A267-5AE8-C2C0-0DD2-45FAA0BCCC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64078" y="740732"/>
                  <a:ext cx="154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55E41C0-6D61-EE66-058E-AE4960E50D7F}"/>
                    </a:ext>
                  </a:extLst>
                </p14:cNvPr>
                <p14:cNvContentPartPr/>
                <p14:nvPr/>
              </p14:nvContentPartPr>
              <p14:xfrm>
                <a:off x="10927518" y="788252"/>
                <a:ext cx="88560" cy="82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55E41C0-6D61-EE66-058E-AE4960E50D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918878" y="779252"/>
                  <a:ext cx="106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D6AE94-0275-75FF-4E96-77B09ABC31C7}"/>
                    </a:ext>
                  </a:extLst>
                </p14:cNvPr>
                <p14:cNvContentPartPr/>
                <p14:nvPr/>
              </p14:nvContentPartPr>
              <p14:xfrm>
                <a:off x="11053878" y="823532"/>
                <a:ext cx="94680" cy="43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D6AE94-0275-75FF-4E96-77B09ABC31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44878" y="814532"/>
                  <a:ext cx="112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FEA8176-0F72-45A7-8789-C83436E83FAD}"/>
                    </a:ext>
                  </a:extLst>
                </p14:cNvPr>
                <p14:cNvContentPartPr/>
                <p14:nvPr/>
              </p14:nvContentPartPr>
              <p14:xfrm>
                <a:off x="11036958" y="761972"/>
                <a:ext cx="116280" cy="38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FEA8176-0F72-45A7-8789-C83436E83FA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27958" y="752972"/>
                  <a:ext cx="133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22E55B-1711-82CB-E3D4-CD48E2E50B9F}"/>
                    </a:ext>
                  </a:extLst>
                </p14:cNvPr>
                <p14:cNvContentPartPr/>
                <p14:nvPr/>
              </p14:nvContentPartPr>
              <p14:xfrm>
                <a:off x="11190318" y="778172"/>
                <a:ext cx="118080" cy="87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22E55B-1711-82CB-E3D4-CD48E2E50B9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181318" y="769532"/>
                  <a:ext cx="135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ACC87A9-1FB2-A4CD-F8DD-EB2141DDAF3A}"/>
                    </a:ext>
                  </a:extLst>
                </p14:cNvPr>
                <p14:cNvContentPartPr/>
                <p14:nvPr/>
              </p14:nvContentPartPr>
              <p14:xfrm>
                <a:off x="11369238" y="783572"/>
                <a:ext cx="25560" cy="55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ACC87A9-1FB2-A4CD-F8DD-EB2141DDAF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360238" y="774932"/>
                  <a:ext cx="43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9B3E327-E717-B481-59DE-21914423AE3E}"/>
                    </a:ext>
                  </a:extLst>
                </p14:cNvPr>
                <p14:cNvContentPartPr/>
                <p14:nvPr/>
              </p14:nvContentPartPr>
              <p14:xfrm>
                <a:off x="11317758" y="735692"/>
                <a:ext cx="121320" cy="14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9B3E327-E717-B481-59DE-21914423AE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08758" y="726692"/>
                  <a:ext cx="138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0C651A-8960-8243-8385-BF3B7E625744}"/>
                    </a:ext>
                  </a:extLst>
                </p14:cNvPr>
                <p14:cNvContentPartPr/>
                <p14:nvPr/>
              </p14:nvContentPartPr>
              <p14:xfrm>
                <a:off x="11453838" y="777452"/>
                <a:ext cx="79920" cy="68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0C651A-8960-8243-8385-BF3B7E62574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444838" y="768452"/>
                  <a:ext cx="97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D8EFC7-E11B-4D6A-98F2-3DC999DC4CEC}"/>
                    </a:ext>
                  </a:extLst>
                </p14:cNvPr>
                <p14:cNvContentPartPr/>
                <p14:nvPr/>
              </p14:nvContentPartPr>
              <p14:xfrm>
                <a:off x="10668678" y="931532"/>
                <a:ext cx="700200" cy="38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D8EFC7-E11B-4D6A-98F2-3DC999DC4C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60038" y="922892"/>
                  <a:ext cx="717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A8D9AE2-850F-599D-FAC3-B9FF6C1829D5}"/>
                    </a:ext>
                  </a:extLst>
                </p14:cNvPr>
                <p14:cNvContentPartPr/>
                <p14:nvPr/>
              </p14:nvContentPartPr>
              <p14:xfrm>
                <a:off x="11595678" y="788252"/>
                <a:ext cx="22680" cy="22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A8D9AE2-850F-599D-FAC3-B9FF6C1829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587038" y="779612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0FABF9C-DD2B-6069-0A55-76756564AC81}"/>
                    </a:ext>
                  </a:extLst>
                </p14:cNvPr>
                <p14:cNvContentPartPr/>
                <p14:nvPr/>
              </p14:nvContentPartPr>
              <p14:xfrm>
                <a:off x="11617998" y="857372"/>
                <a:ext cx="5760" cy="15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0FABF9C-DD2B-6069-0A55-76756564AC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608998" y="848372"/>
                  <a:ext cx="2340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5BC8C7C-7462-0A25-9B7E-6C597FB81A45}"/>
              </a:ext>
            </a:extLst>
          </p:cNvPr>
          <p:cNvGrpSpPr/>
          <p:nvPr/>
        </p:nvGrpSpPr>
        <p:grpSpPr>
          <a:xfrm>
            <a:off x="10479088" y="1203882"/>
            <a:ext cx="1057190" cy="142920"/>
            <a:chOff x="10479088" y="1203882"/>
            <a:chExt cx="105719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62B605-789C-B858-B898-F28AA1EDF885}"/>
                    </a:ext>
                  </a:extLst>
                </p14:cNvPr>
                <p14:cNvContentPartPr/>
                <p14:nvPr/>
              </p14:nvContentPartPr>
              <p14:xfrm>
                <a:off x="10479088" y="1254282"/>
                <a:ext cx="24840" cy="80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62B605-789C-B858-B898-F28AA1EDF8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70088" y="1245282"/>
                  <a:ext cx="4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0DD70BC-066E-BAE5-6040-893EDCE91B28}"/>
                    </a:ext>
                  </a:extLst>
                </p14:cNvPr>
                <p14:cNvContentPartPr/>
                <p14:nvPr/>
              </p14:nvContentPartPr>
              <p14:xfrm>
                <a:off x="10500688" y="1203882"/>
                <a:ext cx="67680" cy="71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0DD70BC-066E-BAE5-6040-893EDCE91B2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91688" y="1194882"/>
                  <a:ext cx="85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46EC4C7-81AC-4E32-BD37-120B80207057}"/>
                    </a:ext>
                  </a:extLst>
                </p14:cNvPr>
                <p14:cNvContentPartPr/>
                <p14:nvPr/>
              </p14:nvContentPartPr>
              <p14:xfrm>
                <a:off x="10567288" y="1257522"/>
                <a:ext cx="252720" cy="89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46EC4C7-81AC-4E32-BD37-120B802070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58648" y="1248522"/>
                  <a:ext cx="270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9B046E-BF81-A875-234E-AE5A29F29527}"/>
                    </a:ext>
                  </a:extLst>
                </p14:cNvPr>
                <p14:cNvContentPartPr/>
                <p14:nvPr/>
              </p14:nvContentPartPr>
              <p14:xfrm>
                <a:off x="10878328" y="1252842"/>
                <a:ext cx="209520" cy="83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9B046E-BF81-A875-234E-AE5A29F295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69328" y="1244202"/>
                  <a:ext cx="227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56E92D-06B9-8E05-DAB5-2D5A5A322C17}"/>
                    </a:ext>
                  </a:extLst>
                </p14:cNvPr>
                <p14:cNvContentPartPr/>
                <p14:nvPr/>
              </p14:nvContentPartPr>
              <p14:xfrm>
                <a:off x="11010448" y="1247082"/>
                <a:ext cx="79920" cy="9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56E92D-06B9-8E05-DAB5-2D5A5A322C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01448" y="1238442"/>
                  <a:ext cx="97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89721DC-4710-D4AB-7067-19414F1A36DF}"/>
                    </a:ext>
                  </a:extLst>
                </p14:cNvPr>
                <p14:cNvContentPartPr/>
                <p14:nvPr/>
              </p14:nvContentPartPr>
              <p14:xfrm>
                <a:off x="11031328" y="1275162"/>
                <a:ext cx="49680" cy="19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89721DC-4710-D4AB-7067-19414F1A36D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022688" y="1266522"/>
                  <a:ext cx="67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E7FDEED-49F6-38F9-9C6B-A13AD1E0C7F3}"/>
                    </a:ext>
                  </a:extLst>
                </p14:cNvPr>
                <p14:cNvContentPartPr/>
                <p14:nvPr/>
              </p14:nvContentPartPr>
              <p14:xfrm>
                <a:off x="11206158" y="1246532"/>
                <a:ext cx="75960" cy="76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E7FDEED-49F6-38F9-9C6B-A13AD1E0C7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197518" y="1237532"/>
                  <a:ext cx="93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43282E6-2C30-99AA-8986-2E81A5075B9C}"/>
                    </a:ext>
                  </a:extLst>
                </p14:cNvPr>
                <p14:cNvContentPartPr/>
                <p14:nvPr/>
              </p14:nvContentPartPr>
              <p14:xfrm>
                <a:off x="11342238" y="1243652"/>
                <a:ext cx="99720" cy="78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43282E6-2C30-99AA-8986-2E81A5075B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33598" y="1234652"/>
                  <a:ext cx="117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D1AD62-4EAB-F980-19F7-A5658B202522}"/>
                    </a:ext>
                  </a:extLst>
                </p14:cNvPr>
                <p14:cNvContentPartPr/>
                <p14:nvPr/>
              </p14:nvContentPartPr>
              <p14:xfrm>
                <a:off x="11522598" y="1231052"/>
                <a:ext cx="13680" cy="70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D1AD62-4EAB-F980-19F7-A5658B20252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13598" y="1222412"/>
                  <a:ext cx="3132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E3A3DBA-EAD5-377D-8DBC-B74AEB605344}"/>
              </a:ext>
            </a:extLst>
          </p:cNvPr>
          <p:cNvGrpSpPr/>
          <p:nvPr/>
        </p:nvGrpSpPr>
        <p:grpSpPr>
          <a:xfrm>
            <a:off x="8794288" y="1205682"/>
            <a:ext cx="1470960" cy="169560"/>
            <a:chOff x="8794288" y="1205682"/>
            <a:chExt cx="14709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3FA7D14-2536-9274-D821-453F372CE995}"/>
                    </a:ext>
                  </a:extLst>
                </p14:cNvPr>
                <p14:cNvContentPartPr/>
                <p14:nvPr/>
              </p14:nvContentPartPr>
              <p14:xfrm>
                <a:off x="8800048" y="1278762"/>
                <a:ext cx="21960" cy="9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3FA7D14-2536-9274-D821-453F372CE9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91408" y="1269762"/>
                  <a:ext cx="39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D4FE02E-C6A0-E0AE-CE35-D1AC2E658A73}"/>
                    </a:ext>
                  </a:extLst>
                </p14:cNvPr>
                <p14:cNvContentPartPr/>
                <p14:nvPr/>
              </p14:nvContentPartPr>
              <p14:xfrm>
                <a:off x="8794288" y="1205682"/>
                <a:ext cx="126720" cy="94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D4FE02E-C6A0-E0AE-CE35-D1AC2E658A7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85288" y="1197042"/>
                  <a:ext cx="144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6CAB6A4-BA3D-8087-C927-FA02E6F5D43D}"/>
                    </a:ext>
                  </a:extLst>
                </p14:cNvPr>
                <p14:cNvContentPartPr/>
                <p14:nvPr/>
              </p14:nvContentPartPr>
              <p14:xfrm>
                <a:off x="8900128" y="1262202"/>
                <a:ext cx="122040" cy="92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6CAB6A4-BA3D-8087-C927-FA02E6F5D43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91488" y="1253562"/>
                  <a:ext cx="139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243897-9867-EA0D-65E5-05A5B4B16F4B}"/>
                    </a:ext>
                  </a:extLst>
                </p14:cNvPr>
                <p14:cNvContentPartPr/>
                <p14:nvPr/>
              </p14:nvContentPartPr>
              <p14:xfrm>
                <a:off x="9076888" y="1270482"/>
                <a:ext cx="7560" cy="83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243897-9867-EA0D-65E5-05A5B4B16F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68248" y="1261842"/>
                  <a:ext cx="25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7D01404-A697-A2C1-3831-CC1D7F323019}"/>
                    </a:ext>
                  </a:extLst>
                </p14:cNvPr>
                <p14:cNvContentPartPr/>
                <p14:nvPr/>
              </p14:nvContentPartPr>
              <p14:xfrm>
                <a:off x="9064288" y="1223682"/>
                <a:ext cx="135720" cy="132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7D01404-A697-A2C1-3831-CC1D7F32301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55648" y="1214682"/>
                  <a:ext cx="153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BEFDA9-A979-5CBD-99B7-CAC79E2BD0EA}"/>
                    </a:ext>
                  </a:extLst>
                </p14:cNvPr>
                <p14:cNvContentPartPr/>
                <p14:nvPr/>
              </p14:nvContentPartPr>
              <p14:xfrm>
                <a:off x="9601768" y="1260042"/>
                <a:ext cx="167760" cy="101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BEFDA9-A979-5CBD-99B7-CAC79E2BD0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92768" y="1251402"/>
                  <a:ext cx="185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492F51E-C374-C821-89A7-BEC4ECECF060}"/>
                    </a:ext>
                  </a:extLst>
                </p14:cNvPr>
                <p14:cNvContentPartPr/>
                <p14:nvPr/>
              </p14:nvContentPartPr>
              <p14:xfrm>
                <a:off x="9790768" y="1276242"/>
                <a:ext cx="28440" cy="66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92F51E-C374-C821-89A7-BEC4ECECF06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82128" y="1267602"/>
                  <a:ext cx="46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9414991-963C-369E-D952-393CC55CEE29}"/>
                    </a:ext>
                  </a:extLst>
                </p14:cNvPr>
                <p14:cNvContentPartPr/>
                <p14:nvPr/>
              </p14:nvContentPartPr>
              <p14:xfrm>
                <a:off x="9894808" y="1275882"/>
                <a:ext cx="92880" cy="78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9414991-963C-369E-D952-393CC55CEE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85808" y="1267242"/>
                  <a:ext cx="110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19468D9-B457-526C-1145-CDFD6E3BDCFC}"/>
                    </a:ext>
                  </a:extLst>
                </p14:cNvPr>
                <p14:cNvContentPartPr/>
                <p14:nvPr/>
              </p14:nvContentPartPr>
              <p14:xfrm>
                <a:off x="10066888" y="1270482"/>
                <a:ext cx="21600" cy="5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19468D9-B457-526C-1145-CDFD6E3BDCF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58248" y="1261842"/>
                  <a:ext cx="39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2E34DAB-708A-8AF5-AAF5-1CDE65517DD4}"/>
                    </a:ext>
                  </a:extLst>
                </p14:cNvPr>
                <p14:cNvContentPartPr/>
                <p14:nvPr/>
              </p14:nvContentPartPr>
              <p14:xfrm>
                <a:off x="10017208" y="1244922"/>
                <a:ext cx="105120" cy="6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2E34DAB-708A-8AF5-AAF5-1CDE65517D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08568" y="1235922"/>
                  <a:ext cx="122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1D59395-B266-E403-DFBE-EB6439A30FC7}"/>
                    </a:ext>
                  </a:extLst>
                </p14:cNvPr>
                <p14:cNvContentPartPr/>
                <p14:nvPr/>
              </p14:nvContentPartPr>
              <p14:xfrm>
                <a:off x="10125568" y="1265802"/>
                <a:ext cx="139680" cy="88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1D59395-B266-E403-DFBE-EB6439A30F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16568" y="1256802"/>
                  <a:ext cx="157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375D3BD-5B6D-EBC2-240C-C044537BC11A}"/>
                    </a:ext>
                  </a:extLst>
                </p14:cNvPr>
                <p14:cNvContentPartPr/>
                <p14:nvPr/>
              </p14:nvContentPartPr>
              <p14:xfrm>
                <a:off x="9379158" y="1272812"/>
                <a:ext cx="123840" cy="17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375D3BD-5B6D-EBC2-240C-C044537BC11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70518" y="1263812"/>
                  <a:ext cx="141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5649BF6-8C0C-7B02-ACC6-8507311F31FA}"/>
                    </a:ext>
                  </a:extLst>
                </p14:cNvPr>
                <p14:cNvContentPartPr/>
                <p14:nvPr/>
              </p14:nvContentPartPr>
              <p14:xfrm>
                <a:off x="9360438" y="1325372"/>
                <a:ext cx="147960" cy="7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5649BF6-8C0C-7B02-ACC6-8507311F31F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51798" y="1316732"/>
                  <a:ext cx="165600" cy="2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280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427521-4C7C-D35B-97E7-730AE0821B87}"/>
              </a:ext>
            </a:extLst>
          </p:cNvPr>
          <p:cNvGrpSpPr/>
          <p:nvPr/>
        </p:nvGrpSpPr>
        <p:grpSpPr>
          <a:xfrm>
            <a:off x="173598" y="115412"/>
            <a:ext cx="453240" cy="327960"/>
            <a:chOff x="173598" y="115412"/>
            <a:chExt cx="45324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C924BDD-0063-31C0-CB06-19628C699778}"/>
                    </a:ext>
                  </a:extLst>
                </p14:cNvPr>
                <p14:cNvContentPartPr/>
                <p14:nvPr/>
              </p14:nvContentPartPr>
              <p14:xfrm>
                <a:off x="235518" y="261572"/>
                <a:ext cx="142920" cy="97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C924BDD-0063-31C0-CB06-19628C69977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518" y="252932"/>
                  <a:ext cx="160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974ED91-B345-820C-B34E-0D2338E8D797}"/>
                    </a:ext>
                  </a:extLst>
                </p14:cNvPr>
                <p14:cNvContentPartPr/>
                <p14:nvPr/>
              </p14:nvContentPartPr>
              <p14:xfrm>
                <a:off x="173598" y="115412"/>
                <a:ext cx="453240" cy="327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974ED91-B345-820C-B34E-0D2338E8D7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4598" y="106412"/>
                  <a:ext cx="470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551BEC3-F27E-DC87-ECDB-3DE8C1D4074B}"/>
                    </a:ext>
                  </a:extLst>
                </p14:cNvPr>
                <p14:cNvContentPartPr/>
                <p14:nvPr/>
              </p14:nvContentPartPr>
              <p14:xfrm>
                <a:off x="375558" y="252932"/>
                <a:ext cx="109800" cy="9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551BEC3-F27E-DC87-ECDB-3DE8C1D4074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6918" y="244292"/>
                  <a:ext cx="127440" cy="113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13B25B8-51CD-59BD-4DDE-70FA3E3CC6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93" y="153684"/>
            <a:ext cx="4854715" cy="43055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1F74EC-E7FD-ECE0-5F67-51A0C7026D1E}"/>
              </a:ext>
            </a:extLst>
          </p:cNvPr>
          <p:cNvGrpSpPr/>
          <p:nvPr/>
        </p:nvGrpSpPr>
        <p:grpSpPr>
          <a:xfrm>
            <a:off x="5640198" y="3029972"/>
            <a:ext cx="304560" cy="511920"/>
            <a:chOff x="5640198" y="3029972"/>
            <a:chExt cx="30456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FA6FCDA-A10D-D2FC-0796-90425AE5235C}"/>
                    </a:ext>
                  </a:extLst>
                </p14:cNvPr>
                <p14:cNvContentPartPr/>
                <p14:nvPr/>
              </p14:nvContentPartPr>
              <p14:xfrm>
                <a:off x="5681238" y="3029972"/>
                <a:ext cx="107280" cy="29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FA6FCDA-A10D-D2FC-0796-90425AE523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72238" y="3020972"/>
                  <a:ext cx="124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24513C-3F66-A652-6849-E0A0C00F88CF}"/>
                    </a:ext>
                  </a:extLst>
                </p14:cNvPr>
                <p14:cNvContentPartPr/>
                <p14:nvPr/>
              </p14:nvContentPartPr>
              <p14:xfrm>
                <a:off x="5640198" y="3428132"/>
                <a:ext cx="36000" cy="91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24513C-3F66-A652-6849-E0A0C00F88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31198" y="3419492"/>
                  <a:ext cx="53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AE0E41-D9A3-F479-EEC6-EAEDD80F3F05}"/>
                    </a:ext>
                  </a:extLst>
                </p14:cNvPr>
                <p14:cNvContentPartPr/>
                <p14:nvPr/>
              </p14:nvContentPartPr>
              <p14:xfrm>
                <a:off x="5833878" y="3066692"/>
                <a:ext cx="110880" cy="306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AE0E41-D9A3-F479-EEC6-EAEDD80F3F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24878" y="3058052"/>
                  <a:ext cx="128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D96B1E-7A93-C66D-ABA3-85B3189B0C8E}"/>
                    </a:ext>
                  </a:extLst>
                </p14:cNvPr>
                <p14:cNvContentPartPr/>
                <p14:nvPr/>
              </p14:nvContentPartPr>
              <p14:xfrm>
                <a:off x="5782038" y="3454052"/>
                <a:ext cx="30960" cy="87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D96B1E-7A93-C66D-ABA3-85B3189B0C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73398" y="3445412"/>
                  <a:ext cx="48600" cy="10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928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AC0DC9F-FAB6-B8A4-5072-E8112F731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212" y="475115"/>
            <a:ext cx="3940229" cy="1447954"/>
          </a:xfrm>
          <a:prstGeom prst="rect">
            <a:avLst/>
          </a:prstGeom>
        </p:spPr>
      </p:pic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50612E93-4609-81EC-823E-84B023646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4" y="1349581"/>
            <a:ext cx="7160480" cy="458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ADA0FC-5390-DD2D-C274-11584942E0D2}"/>
              </a:ext>
            </a:extLst>
          </p:cNvPr>
          <p:cNvGrpSpPr/>
          <p:nvPr/>
        </p:nvGrpSpPr>
        <p:grpSpPr>
          <a:xfrm>
            <a:off x="182598" y="144212"/>
            <a:ext cx="379080" cy="308160"/>
            <a:chOff x="182598" y="144212"/>
            <a:chExt cx="3790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4C1469A-788D-638F-9F16-DFCE1EB299F8}"/>
                    </a:ext>
                  </a:extLst>
                </p14:cNvPr>
                <p14:cNvContentPartPr/>
                <p14:nvPr/>
              </p14:nvContentPartPr>
              <p14:xfrm>
                <a:off x="225438" y="224492"/>
                <a:ext cx="122760" cy="13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4C1469A-788D-638F-9F16-DFCE1EB299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6438" y="215852"/>
                  <a:ext cx="140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3852826-59AA-9F50-1A95-BFEE05A28A0A}"/>
                    </a:ext>
                  </a:extLst>
                </p14:cNvPr>
                <p14:cNvContentPartPr/>
                <p14:nvPr/>
              </p14:nvContentPartPr>
              <p14:xfrm>
                <a:off x="353238" y="196772"/>
                <a:ext cx="125640" cy="145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3852826-59AA-9F50-1A95-BFEE05A28A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598" y="187772"/>
                  <a:ext cx="143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058E390-0F66-3EA6-3081-8C7D34FBB8ED}"/>
                    </a:ext>
                  </a:extLst>
                </p14:cNvPr>
                <p14:cNvContentPartPr/>
                <p14:nvPr/>
              </p14:nvContentPartPr>
              <p14:xfrm>
                <a:off x="182598" y="144212"/>
                <a:ext cx="379080" cy="308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058E390-0F66-3EA6-3081-8C7D34FBB8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598" y="135212"/>
                  <a:ext cx="396720" cy="325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7657304-E1D7-E7E1-763D-5E3F5D789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21" y="3205196"/>
            <a:ext cx="6088908" cy="3520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3421C-1FE3-6A08-4C51-0B0537CAB5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3" y="0"/>
            <a:ext cx="6713009" cy="422320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90A9916-40C5-B4FD-B894-C18079D48120}"/>
              </a:ext>
            </a:extLst>
          </p:cNvPr>
          <p:cNvGrpSpPr/>
          <p:nvPr/>
        </p:nvGrpSpPr>
        <p:grpSpPr>
          <a:xfrm>
            <a:off x="6809018" y="231024"/>
            <a:ext cx="559800" cy="524880"/>
            <a:chOff x="7280358" y="325292"/>
            <a:chExt cx="55980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959F50-1862-E9AB-A562-145047BC7F31}"/>
                    </a:ext>
                  </a:extLst>
                </p14:cNvPr>
                <p14:cNvContentPartPr/>
                <p14:nvPr/>
              </p14:nvContentPartPr>
              <p14:xfrm>
                <a:off x="7280358" y="742892"/>
                <a:ext cx="41400" cy="5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959F50-1862-E9AB-A562-145047BC7F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71358" y="733892"/>
                  <a:ext cx="590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7AE34D2-31F7-0CF1-2B1C-41700C3D7E97}"/>
                    </a:ext>
                  </a:extLst>
                </p14:cNvPr>
                <p14:cNvContentPartPr/>
                <p14:nvPr/>
              </p14:nvContentPartPr>
              <p14:xfrm>
                <a:off x="7432638" y="757652"/>
                <a:ext cx="42840" cy="56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7AE34D2-31F7-0CF1-2B1C-41700C3D7E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23638" y="749012"/>
                  <a:ext cx="60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BF37806-0B7B-2219-FFBA-CF1F3AFA5B80}"/>
                    </a:ext>
                  </a:extLst>
                </p14:cNvPr>
                <p14:cNvContentPartPr/>
                <p14:nvPr/>
              </p14:nvContentPartPr>
              <p14:xfrm>
                <a:off x="7334718" y="325292"/>
                <a:ext cx="98640" cy="28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BF37806-0B7B-2219-FFBA-CF1F3AFA5B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25718" y="316652"/>
                  <a:ext cx="116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C47FF7-73A3-7208-4FEC-20244DA68097}"/>
                    </a:ext>
                  </a:extLst>
                </p14:cNvPr>
                <p14:cNvContentPartPr/>
                <p14:nvPr/>
              </p14:nvContentPartPr>
              <p14:xfrm>
                <a:off x="7622718" y="776372"/>
                <a:ext cx="63360" cy="73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C47FF7-73A3-7208-4FEC-20244DA680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13718" y="767372"/>
                  <a:ext cx="81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AF7CB7-AF59-E167-126A-C2659CBCFBC9}"/>
                    </a:ext>
                  </a:extLst>
                </p14:cNvPr>
                <p14:cNvContentPartPr/>
                <p14:nvPr/>
              </p14:nvContentPartPr>
              <p14:xfrm>
                <a:off x="7702278" y="339332"/>
                <a:ext cx="137880" cy="324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AF7CB7-AF59-E167-126A-C2659CBCFB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3278" y="330692"/>
                  <a:ext cx="155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D652369-3EAB-2805-E3EB-0BFE50BB67C9}"/>
                    </a:ext>
                  </a:extLst>
                </p14:cNvPr>
                <p14:cNvContentPartPr/>
                <p14:nvPr/>
              </p14:nvContentPartPr>
              <p14:xfrm>
                <a:off x="7496718" y="347612"/>
                <a:ext cx="133920" cy="304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D652369-3EAB-2805-E3EB-0BFE50BB67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88078" y="338972"/>
                  <a:ext cx="15156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949DB4-F39A-694B-851B-4289462A047D}"/>
              </a:ext>
            </a:extLst>
          </p:cNvPr>
          <p:cNvGrpSpPr/>
          <p:nvPr/>
        </p:nvGrpSpPr>
        <p:grpSpPr>
          <a:xfrm>
            <a:off x="9643038" y="1979556"/>
            <a:ext cx="2313000" cy="2580416"/>
            <a:chOff x="9643038" y="1979556"/>
            <a:chExt cx="2313000" cy="25804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710839-5424-5DF8-5D9E-0581FDABC473}"/>
                    </a:ext>
                  </a:extLst>
                </p14:cNvPr>
                <p14:cNvContentPartPr/>
                <p14:nvPr/>
              </p14:nvContentPartPr>
              <p14:xfrm>
                <a:off x="9680838" y="2783372"/>
                <a:ext cx="759240" cy="1776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710839-5424-5DF8-5D9E-0581FDABC4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71838" y="2774732"/>
                  <a:ext cx="776880" cy="179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319508-370C-3BFD-A5BD-56E311183F52}"/>
                    </a:ext>
                  </a:extLst>
                </p14:cNvPr>
                <p14:cNvContentPartPr/>
                <p14:nvPr/>
              </p14:nvContentPartPr>
              <p14:xfrm>
                <a:off x="9643038" y="4424252"/>
                <a:ext cx="132120" cy="106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319508-370C-3BFD-A5BD-56E311183F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34038" y="4415252"/>
                  <a:ext cx="149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5A40560-BDED-3A80-FD2A-5CC39B249FC8}"/>
                    </a:ext>
                  </a:extLst>
                </p14:cNvPr>
                <p14:cNvContentPartPr/>
                <p14:nvPr/>
              </p14:nvContentPartPr>
              <p14:xfrm>
                <a:off x="10149944" y="2031396"/>
                <a:ext cx="138960" cy="140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5A40560-BDED-3A80-FD2A-5CC39B249F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41304" y="2022396"/>
                  <a:ext cx="156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418C6C8-7693-53DE-7449-FA5F44BD2BC2}"/>
                    </a:ext>
                  </a:extLst>
                </p14:cNvPr>
                <p14:cNvContentPartPr/>
                <p14:nvPr/>
              </p14:nvContentPartPr>
              <p14:xfrm>
                <a:off x="10344344" y="2043996"/>
                <a:ext cx="21600" cy="11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418C6C8-7693-53DE-7449-FA5F44BD2B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35344" y="2035356"/>
                  <a:ext cx="39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6A39DE2-6783-D3CF-A80E-FB27887C7182}"/>
                    </a:ext>
                  </a:extLst>
                </p14:cNvPr>
                <p14:cNvContentPartPr/>
                <p14:nvPr/>
              </p14:nvContentPartPr>
              <p14:xfrm>
                <a:off x="10389344" y="2038236"/>
                <a:ext cx="242640" cy="12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6A39DE2-6783-D3CF-A80E-FB27887C718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80704" y="2029596"/>
                  <a:ext cx="260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3B7BBF-9315-B53A-9F5E-D64AE16B3B9B}"/>
                    </a:ext>
                  </a:extLst>
                </p14:cNvPr>
                <p14:cNvContentPartPr/>
                <p14:nvPr/>
              </p14:nvContentPartPr>
              <p14:xfrm>
                <a:off x="10546664" y="2016996"/>
                <a:ext cx="97560" cy="57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3B7BBF-9315-B53A-9F5E-D64AE16B3B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38024" y="2008356"/>
                  <a:ext cx="115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C891A0-E1AE-3E08-55BA-C4DA4B8A2474}"/>
                    </a:ext>
                  </a:extLst>
                </p14:cNvPr>
                <p14:cNvContentPartPr/>
                <p14:nvPr/>
              </p14:nvContentPartPr>
              <p14:xfrm>
                <a:off x="10685264" y="2026356"/>
                <a:ext cx="125280" cy="91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C891A0-E1AE-3E08-55BA-C4DA4B8A24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76264" y="2017356"/>
                  <a:ext cx="14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8F93EAA-6FE2-B42D-A868-10FE6E0A42E7}"/>
                    </a:ext>
                  </a:extLst>
                </p14:cNvPr>
                <p14:cNvContentPartPr/>
                <p14:nvPr/>
              </p14:nvContentPartPr>
              <p14:xfrm>
                <a:off x="10816304" y="1979556"/>
                <a:ext cx="137160" cy="129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8F93EAA-6FE2-B42D-A868-10FE6E0A42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07304" y="1970916"/>
                  <a:ext cx="154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457407-AFAF-6821-373F-CD412BE2207F}"/>
                    </a:ext>
                  </a:extLst>
                </p14:cNvPr>
                <p14:cNvContentPartPr/>
                <p14:nvPr/>
              </p14:nvContentPartPr>
              <p14:xfrm>
                <a:off x="10964624" y="2011236"/>
                <a:ext cx="118440" cy="106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1457407-AFAF-6821-373F-CD412BE2207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55984" y="2002596"/>
                  <a:ext cx="136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1F53039-01C5-8047-9177-7A5F48336198}"/>
                    </a:ext>
                  </a:extLst>
                </p14:cNvPr>
                <p14:cNvContentPartPr/>
                <p14:nvPr/>
              </p14:nvContentPartPr>
              <p14:xfrm>
                <a:off x="10968584" y="2073876"/>
                <a:ext cx="137880" cy="1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1F53039-01C5-8047-9177-7A5F4833619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59944" y="2064876"/>
                  <a:ext cx="155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3663C8-14D7-8D0D-8F84-56F0D713C3A4}"/>
                    </a:ext>
                  </a:extLst>
                </p14:cNvPr>
                <p14:cNvContentPartPr/>
                <p14:nvPr/>
              </p14:nvContentPartPr>
              <p14:xfrm>
                <a:off x="11373224" y="2007276"/>
                <a:ext cx="70920" cy="109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3663C8-14D7-8D0D-8F84-56F0D713C3A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364224" y="1998636"/>
                  <a:ext cx="88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1623DEA-7CB8-CAF4-F054-564F804B9779}"/>
                    </a:ext>
                  </a:extLst>
                </p14:cNvPr>
                <p14:cNvContentPartPr/>
                <p14:nvPr/>
              </p14:nvContentPartPr>
              <p14:xfrm>
                <a:off x="11472584" y="2037876"/>
                <a:ext cx="139320" cy="82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1623DEA-7CB8-CAF4-F054-564F804B97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63944" y="2029236"/>
                  <a:ext cx="156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98F52BB-796C-300E-B8F9-FF6B4B76D37C}"/>
                    </a:ext>
                  </a:extLst>
                </p14:cNvPr>
                <p14:cNvContentPartPr/>
                <p14:nvPr/>
              </p14:nvContentPartPr>
              <p14:xfrm>
                <a:off x="11640344" y="2018796"/>
                <a:ext cx="61200" cy="122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98F52BB-796C-300E-B8F9-FF6B4B76D3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631704" y="2009796"/>
                  <a:ext cx="78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59C524C-488C-4593-7B34-EA7197252564}"/>
                    </a:ext>
                  </a:extLst>
                </p14:cNvPr>
                <p14:cNvContentPartPr/>
                <p14:nvPr/>
              </p14:nvContentPartPr>
              <p14:xfrm>
                <a:off x="11630984" y="2108436"/>
                <a:ext cx="99720" cy="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59C524C-488C-4593-7B34-EA719725256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22344" y="2099436"/>
                  <a:ext cx="117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91CF216-3CAC-225E-2F5E-677D9C03A6C3}"/>
                    </a:ext>
                  </a:extLst>
                </p14:cNvPr>
                <p14:cNvContentPartPr/>
                <p14:nvPr/>
              </p14:nvContentPartPr>
              <p14:xfrm>
                <a:off x="10359824" y="2277636"/>
                <a:ext cx="73080" cy="101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91CF216-3CAC-225E-2F5E-677D9C03A6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350824" y="2268636"/>
                  <a:ext cx="90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F26243-C52E-9493-BFF6-F05524187EC8}"/>
                    </a:ext>
                  </a:extLst>
                </p14:cNvPr>
                <p14:cNvContentPartPr/>
                <p14:nvPr/>
              </p14:nvContentPartPr>
              <p14:xfrm>
                <a:off x="10455944" y="2272236"/>
                <a:ext cx="23040" cy="82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F26243-C52E-9493-BFF6-F05524187E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47304" y="2263236"/>
                  <a:ext cx="40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A73C577-9CDD-B750-C52E-F5FEA698FE36}"/>
                    </a:ext>
                  </a:extLst>
                </p14:cNvPr>
                <p14:cNvContentPartPr/>
                <p14:nvPr/>
              </p14:nvContentPartPr>
              <p14:xfrm>
                <a:off x="10459544" y="2268276"/>
                <a:ext cx="214560" cy="11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A73C577-9CDD-B750-C52E-F5FEA698FE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50904" y="2259276"/>
                  <a:ext cx="232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F027526-DE5C-28CD-B2CC-DEBAF1129243}"/>
                    </a:ext>
                  </a:extLst>
                </p14:cNvPr>
                <p14:cNvContentPartPr/>
                <p14:nvPr/>
              </p14:nvContentPartPr>
              <p14:xfrm>
                <a:off x="10603544" y="2259276"/>
                <a:ext cx="99720" cy="72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F027526-DE5C-28CD-B2CC-DEBAF11292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94904" y="2250636"/>
                  <a:ext cx="117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D4519A-7480-E59B-5B8B-6F22A869F91E}"/>
                    </a:ext>
                  </a:extLst>
                </p14:cNvPr>
                <p14:cNvContentPartPr/>
                <p14:nvPr/>
              </p14:nvContentPartPr>
              <p14:xfrm>
                <a:off x="10731704" y="2277996"/>
                <a:ext cx="95760" cy="96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D4519A-7480-E59B-5B8B-6F22A869F9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23064" y="2268996"/>
                  <a:ext cx="113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27F3E9-46E3-4C77-04F3-9C71790368F1}"/>
                    </a:ext>
                  </a:extLst>
                </p14:cNvPr>
                <p14:cNvContentPartPr/>
                <p14:nvPr/>
              </p14:nvContentPartPr>
              <p14:xfrm>
                <a:off x="10844024" y="2266476"/>
                <a:ext cx="107280" cy="9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27F3E9-46E3-4C77-04F3-9C71790368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35384" y="2257476"/>
                  <a:ext cx="124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D1DBDE5-58A3-1964-AA85-C3F0F8935947}"/>
                    </a:ext>
                  </a:extLst>
                </p14:cNvPr>
                <p14:cNvContentPartPr/>
                <p14:nvPr/>
              </p14:nvContentPartPr>
              <p14:xfrm>
                <a:off x="11169824" y="2223636"/>
                <a:ext cx="286200" cy="134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D1DBDE5-58A3-1964-AA85-C3F0F89359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60824" y="2214996"/>
                  <a:ext cx="303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6F512EC-5B45-96B7-FC1C-0F8B1F2B5400}"/>
                    </a:ext>
                  </a:extLst>
                </p14:cNvPr>
                <p14:cNvContentPartPr/>
                <p14:nvPr/>
              </p14:nvContentPartPr>
              <p14:xfrm>
                <a:off x="10123998" y="2513372"/>
                <a:ext cx="23760" cy="108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6F512EC-5B45-96B7-FC1C-0F8B1F2B54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15358" y="2504372"/>
                  <a:ext cx="41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8500CD2-3F24-E425-F88A-315136E19939}"/>
                    </a:ext>
                  </a:extLst>
                </p14:cNvPr>
                <p14:cNvContentPartPr/>
                <p14:nvPr/>
              </p14:nvContentPartPr>
              <p14:xfrm>
                <a:off x="10114278" y="2453972"/>
                <a:ext cx="55800" cy="81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8500CD2-3F24-E425-F88A-315136E1993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05278" y="2445332"/>
                  <a:ext cx="73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8A65C36-CF96-7C63-70B9-22989C8E17C4}"/>
                    </a:ext>
                  </a:extLst>
                </p14:cNvPr>
                <p14:cNvContentPartPr/>
                <p14:nvPr/>
              </p14:nvContentPartPr>
              <p14:xfrm>
                <a:off x="10195278" y="2500412"/>
                <a:ext cx="33840" cy="109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8A65C36-CF96-7C63-70B9-22989C8E17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86638" y="2491412"/>
                  <a:ext cx="51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BA2FA0-0E6D-DA74-07BA-8E9BC8F8417C}"/>
                    </a:ext>
                  </a:extLst>
                </p14:cNvPr>
                <p14:cNvContentPartPr/>
                <p14:nvPr/>
              </p14:nvContentPartPr>
              <p14:xfrm>
                <a:off x="10208238" y="2491052"/>
                <a:ext cx="95040" cy="67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BA2FA0-0E6D-DA74-07BA-8E9BC8F8417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99598" y="2482052"/>
                  <a:ext cx="112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F08382-AC81-7465-9528-BFABF92B37C5}"/>
                    </a:ext>
                  </a:extLst>
                </p14:cNvPr>
                <p14:cNvContentPartPr/>
                <p14:nvPr/>
              </p14:nvContentPartPr>
              <p14:xfrm>
                <a:off x="10203558" y="2618492"/>
                <a:ext cx="79200" cy="5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F08382-AC81-7465-9528-BFABF92B37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94918" y="2609852"/>
                  <a:ext cx="96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8BDC120-2AEE-FE58-87EC-E793D816CA78}"/>
                    </a:ext>
                  </a:extLst>
                </p14:cNvPr>
                <p14:cNvContentPartPr/>
                <p14:nvPr/>
              </p14:nvContentPartPr>
              <p14:xfrm>
                <a:off x="10385358" y="2491772"/>
                <a:ext cx="175320" cy="114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8BDC120-2AEE-FE58-87EC-E793D816CA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76358" y="2483132"/>
                  <a:ext cx="192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47F8B59-4EF3-F0A3-0444-43E1105A199C}"/>
                    </a:ext>
                  </a:extLst>
                </p14:cNvPr>
                <p14:cNvContentPartPr/>
                <p14:nvPr/>
              </p14:nvContentPartPr>
              <p14:xfrm>
                <a:off x="10801158" y="2486372"/>
                <a:ext cx="16200" cy="120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47F8B59-4EF3-F0A3-0444-43E1105A199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92158" y="2477372"/>
                  <a:ext cx="3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65DCB60-71B3-E95E-1757-AD1D8009B272}"/>
                    </a:ext>
                  </a:extLst>
                </p14:cNvPr>
                <p14:cNvContentPartPr/>
                <p14:nvPr/>
              </p14:nvContentPartPr>
              <p14:xfrm>
                <a:off x="10801518" y="2450372"/>
                <a:ext cx="181080" cy="140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65DCB60-71B3-E95E-1757-AD1D8009B2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92518" y="2441732"/>
                  <a:ext cx="198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BC8E1B1-DE0E-5077-308F-0A502440C9C3}"/>
                    </a:ext>
                  </a:extLst>
                </p14:cNvPr>
                <p14:cNvContentPartPr/>
                <p14:nvPr/>
              </p14:nvContentPartPr>
              <p14:xfrm>
                <a:off x="11243598" y="2479892"/>
                <a:ext cx="11520" cy="18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BC8E1B1-DE0E-5077-308F-0A502440C9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34598" y="2470892"/>
                  <a:ext cx="29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78F550F-7427-B857-9F71-2107FEB55669}"/>
                    </a:ext>
                  </a:extLst>
                </p14:cNvPr>
                <p14:cNvContentPartPr/>
                <p14:nvPr/>
              </p14:nvContentPartPr>
              <p14:xfrm>
                <a:off x="11156118" y="2479892"/>
                <a:ext cx="46080" cy="97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78F550F-7427-B857-9F71-2107FEB556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147478" y="2470892"/>
                  <a:ext cx="63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C3898C-FECE-E4C0-23E8-A3452F953BDB}"/>
                    </a:ext>
                  </a:extLst>
                </p14:cNvPr>
                <p14:cNvContentPartPr/>
                <p14:nvPr/>
              </p14:nvContentPartPr>
              <p14:xfrm>
                <a:off x="11227038" y="2480612"/>
                <a:ext cx="2376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C3898C-FECE-E4C0-23E8-A3452F953BD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18398" y="2471612"/>
                  <a:ext cx="41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E30F4AC-E540-B2A3-E001-06554F771690}"/>
                    </a:ext>
                  </a:extLst>
                </p14:cNvPr>
                <p14:cNvContentPartPr/>
                <p14:nvPr/>
              </p14:nvContentPartPr>
              <p14:xfrm>
                <a:off x="11148198" y="2537852"/>
                <a:ext cx="78120" cy="8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E30F4AC-E540-B2A3-E001-06554F7716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39198" y="2528852"/>
                  <a:ext cx="95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3738643-4E84-30E5-A1AF-174A32761527}"/>
                    </a:ext>
                  </a:extLst>
                </p14:cNvPr>
                <p14:cNvContentPartPr/>
                <p14:nvPr/>
              </p14:nvContentPartPr>
              <p14:xfrm>
                <a:off x="11281398" y="2487452"/>
                <a:ext cx="25560" cy="65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3738643-4E84-30E5-A1AF-174A327615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72758" y="2478812"/>
                  <a:ext cx="43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0760B59-52F7-7A86-D9BA-E51A3E43E877}"/>
                    </a:ext>
                  </a:extLst>
                </p14:cNvPr>
                <p14:cNvContentPartPr/>
                <p14:nvPr/>
              </p14:nvContentPartPr>
              <p14:xfrm>
                <a:off x="11004558" y="2491412"/>
                <a:ext cx="109800" cy="7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0760B59-52F7-7A86-D9BA-E51A3E43E8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95918" y="2482772"/>
                  <a:ext cx="127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0DBABBC-2E1C-EC62-0934-B358EEDFABC5}"/>
                    </a:ext>
                  </a:extLst>
                </p14:cNvPr>
                <p14:cNvContentPartPr/>
                <p14:nvPr/>
              </p14:nvContentPartPr>
              <p14:xfrm>
                <a:off x="11398398" y="2495372"/>
                <a:ext cx="69480" cy="81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0DBABBC-2E1C-EC62-0934-B358EEDFAB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389758" y="2486372"/>
                  <a:ext cx="87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052A3D3-04AB-5A23-4072-46E8ABA04E91}"/>
                    </a:ext>
                  </a:extLst>
                </p14:cNvPr>
                <p14:cNvContentPartPr/>
                <p14:nvPr/>
              </p14:nvContentPartPr>
              <p14:xfrm>
                <a:off x="11493798" y="2495372"/>
                <a:ext cx="132840" cy="84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052A3D3-04AB-5A23-4072-46E8ABA04E9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485158" y="2486732"/>
                  <a:ext cx="150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3C8AA03-C732-88BA-4271-528007DE6CBE}"/>
                    </a:ext>
                  </a:extLst>
                </p14:cNvPr>
                <p14:cNvContentPartPr/>
                <p14:nvPr/>
              </p14:nvContentPartPr>
              <p14:xfrm>
                <a:off x="11656518" y="2487452"/>
                <a:ext cx="16200" cy="76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3C8AA03-C732-88BA-4271-528007DE6C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47878" y="2478812"/>
                  <a:ext cx="33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35E477-F256-C158-EA45-B7D8F5A0358E}"/>
                    </a:ext>
                  </a:extLst>
                </p14:cNvPr>
                <p14:cNvContentPartPr/>
                <p14:nvPr/>
              </p14:nvContentPartPr>
              <p14:xfrm>
                <a:off x="11705838" y="2486732"/>
                <a:ext cx="123120" cy="88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35E477-F256-C158-EA45-B7D8F5A0358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97198" y="2478092"/>
                  <a:ext cx="140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BD2AB75-B0C3-8E58-F220-FC56F0438F78}"/>
                    </a:ext>
                  </a:extLst>
                </p14:cNvPr>
                <p14:cNvContentPartPr/>
                <p14:nvPr/>
              </p14:nvContentPartPr>
              <p14:xfrm>
                <a:off x="11776398" y="2532092"/>
                <a:ext cx="41760" cy="50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BD2AB75-B0C3-8E58-F220-FC56F0438F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67758" y="2523092"/>
                  <a:ext cx="59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F51B4B5-9457-200A-BF8B-AF10CEF8546C}"/>
                    </a:ext>
                  </a:extLst>
                </p14:cNvPr>
                <p14:cNvContentPartPr/>
                <p14:nvPr/>
              </p14:nvContentPartPr>
              <p14:xfrm>
                <a:off x="11859198" y="2513372"/>
                <a:ext cx="96840" cy="71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F51B4B5-9457-200A-BF8B-AF10CEF854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850198" y="2504372"/>
                  <a:ext cx="114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C1CAEC6-E0FC-42FB-5A29-4571832E015F}"/>
                    </a:ext>
                  </a:extLst>
                </p14:cNvPr>
                <p14:cNvContentPartPr/>
                <p14:nvPr/>
              </p14:nvContentPartPr>
              <p14:xfrm>
                <a:off x="10649598" y="2761412"/>
                <a:ext cx="27360" cy="68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C1CAEC6-E0FC-42FB-5A29-4571832E015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640598" y="2752412"/>
                  <a:ext cx="45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B24AD1D-46CA-4B4B-B1D1-7298A8B947D6}"/>
                    </a:ext>
                  </a:extLst>
                </p14:cNvPr>
                <p14:cNvContentPartPr/>
                <p14:nvPr/>
              </p14:nvContentPartPr>
              <p14:xfrm>
                <a:off x="10577958" y="2719652"/>
                <a:ext cx="260640" cy="86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B24AD1D-46CA-4B4B-B1D1-7298A8B947D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69318" y="2711012"/>
                  <a:ext cx="278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C4F22B4-B4C1-A96E-72D8-8AC06230D68E}"/>
                    </a:ext>
                  </a:extLst>
                </p14:cNvPr>
                <p14:cNvContentPartPr/>
                <p14:nvPr/>
              </p14:nvContentPartPr>
              <p14:xfrm>
                <a:off x="10730238" y="2694452"/>
                <a:ext cx="119880" cy="39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C4F22B4-B4C1-A96E-72D8-8AC06230D6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21598" y="2685812"/>
                  <a:ext cx="137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C11C66E-62FE-8A5B-A2DC-345280B92F67}"/>
                    </a:ext>
                  </a:extLst>
                </p14:cNvPr>
                <p14:cNvContentPartPr/>
                <p14:nvPr/>
              </p14:nvContentPartPr>
              <p14:xfrm>
                <a:off x="10902678" y="2720012"/>
                <a:ext cx="111240" cy="85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C11C66E-62FE-8A5B-A2DC-345280B92F6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93678" y="2711012"/>
                  <a:ext cx="128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FAE1DD8-A0E0-FE2E-8717-CB67D20E743A}"/>
                    </a:ext>
                  </a:extLst>
                </p14:cNvPr>
                <p14:cNvContentPartPr/>
                <p14:nvPr/>
              </p14:nvContentPartPr>
              <p14:xfrm>
                <a:off x="11108238" y="2750612"/>
                <a:ext cx="11520" cy="73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FAE1DD8-A0E0-FE2E-8717-CB67D20E743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99598" y="2741972"/>
                  <a:ext cx="29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9F9461E-5A15-0311-808F-551E3FA9CC0F}"/>
                    </a:ext>
                  </a:extLst>
                </p14:cNvPr>
                <p14:cNvContentPartPr/>
                <p14:nvPr/>
              </p14:nvContentPartPr>
              <p14:xfrm>
                <a:off x="11080518" y="2694452"/>
                <a:ext cx="203040" cy="108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9F9461E-5A15-0311-808F-551E3FA9CC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71518" y="2685812"/>
                  <a:ext cx="220680" cy="12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79966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45D8F9F-7F80-3A1B-E84C-98856C27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9" y="1052121"/>
            <a:ext cx="6939399" cy="458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722FD75-A989-BBA8-E8E0-39901D542738}"/>
              </a:ext>
            </a:extLst>
          </p:cNvPr>
          <p:cNvGrpSpPr/>
          <p:nvPr/>
        </p:nvGrpSpPr>
        <p:grpSpPr>
          <a:xfrm>
            <a:off x="225798" y="152852"/>
            <a:ext cx="569160" cy="189000"/>
            <a:chOff x="225798" y="152852"/>
            <a:chExt cx="56916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AAA491-FC18-BF81-8C58-EE84FFF95FE6}"/>
                    </a:ext>
                  </a:extLst>
                </p14:cNvPr>
                <p14:cNvContentPartPr/>
                <p14:nvPr/>
              </p14:nvContentPartPr>
              <p14:xfrm>
                <a:off x="306078" y="220172"/>
                <a:ext cx="5760" cy="10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AAA491-FC18-BF81-8C58-EE84FFF95F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7078" y="211172"/>
                  <a:ext cx="23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929989C-BFD7-11E4-D58E-0B16BE3226C3}"/>
                    </a:ext>
                  </a:extLst>
                </p14:cNvPr>
                <p14:cNvContentPartPr/>
                <p14:nvPr/>
              </p14:nvContentPartPr>
              <p14:xfrm>
                <a:off x="225798" y="172652"/>
                <a:ext cx="183600" cy="2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929989C-BFD7-11E4-D58E-0B16BE3226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7158" y="164012"/>
                  <a:ext cx="201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93E2B8-9224-1A59-5E3E-2905689A1081}"/>
                    </a:ext>
                  </a:extLst>
                </p14:cNvPr>
                <p14:cNvContentPartPr/>
                <p14:nvPr/>
              </p14:nvContentPartPr>
              <p14:xfrm>
                <a:off x="455118" y="178772"/>
                <a:ext cx="13320" cy="163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93E2B8-9224-1A59-5E3E-2905689A10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6478" y="169772"/>
                  <a:ext cx="30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0773E1-8DC4-7001-6CD4-B0957A39914A}"/>
                    </a:ext>
                  </a:extLst>
                </p14:cNvPr>
                <p14:cNvContentPartPr/>
                <p14:nvPr/>
              </p14:nvContentPartPr>
              <p14:xfrm>
                <a:off x="575718" y="180932"/>
                <a:ext cx="9000" cy="15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0773E1-8DC4-7001-6CD4-B0957A3991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7078" y="172292"/>
                  <a:ext cx="26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941B62-127A-64FD-4233-91B4F76F341D}"/>
                    </a:ext>
                  </a:extLst>
                </p14:cNvPr>
                <p14:cNvContentPartPr/>
                <p14:nvPr/>
              </p14:nvContentPartPr>
              <p14:xfrm>
                <a:off x="569958" y="152852"/>
                <a:ext cx="225000" cy="13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941B62-127A-64FD-4233-91B4F76F34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1318" y="143852"/>
                  <a:ext cx="24264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85777A-F6B1-E1B8-F1A7-C14899205A47}"/>
              </a:ext>
            </a:extLst>
          </p:cNvPr>
          <p:cNvGrpSpPr/>
          <p:nvPr/>
        </p:nvGrpSpPr>
        <p:grpSpPr>
          <a:xfrm>
            <a:off x="1471398" y="173732"/>
            <a:ext cx="241200" cy="148680"/>
            <a:chOff x="1471398" y="173732"/>
            <a:chExt cx="2412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E0F0A8-2A06-60B8-6483-87042C45F6CF}"/>
                    </a:ext>
                  </a:extLst>
                </p14:cNvPr>
                <p14:cNvContentPartPr/>
                <p14:nvPr/>
              </p14:nvContentPartPr>
              <p14:xfrm>
                <a:off x="1471398" y="173732"/>
                <a:ext cx="153000" cy="14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E0F0A8-2A06-60B8-6483-87042C45F6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2398" y="164732"/>
                  <a:ext cx="170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457306A-6642-29A5-206D-BE245C4326D3}"/>
                    </a:ext>
                  </a:extLst>
                </p14:cNvPr>
                <p14:cNvContentPartPr/>
                <p14:nvPr/>
              </p14:nvContentPartPr>
              <p14:xfrm>
                <a:off x="1674078" y="191372"/>
                <a:ext cx="38520" cy="87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457306A-6642-29A5-206D-BE245C4326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5438" y="182732"/>
                  <a:ext cx="5616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A8CAA6-5E6C-A71F-7246-85F0626DB0FF}"/>
              </a:ext>
            </a:extLst>
          </p:cNvPr>
          <p:cNvGrpSpPr/>
          <p:nvPr/>
        </p:nvGrpSpPr>
        <p:grpSpPr>
          <a:xfrm>
            <a:off x="2174478" y="92012"/>
            <a:ext cx="1062720" cy="240840"/>
            <a:chOff x="2174478" y="92012"/>
            <a:chExt cx="106272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425CE7-3E69-6BC4-65DE-E0B544251476}"/>
                    </a:ext>
                  </a:extLst>
                </p14:cNvPr>
                <p14:cNvContentPartPr/>
                <p14:nvPr/>
              </p14:nvContentPartPr>
              <p14:xfrm>
                <a:off x="2182758" y="258332"/>
                <a:ext cx="123120" cy="6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425CE7-3E69-6BC4-65DE-E0B5442514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3758" y="249332"/>
                  <a:ext cx="140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79CA1B-BE85-F858-CA50-3785E2779FA8}"/>
                    </a:ext>
                  </a:extLst>
                </p14:cNvPr>
                <p14:cNvContentPartPr/>
                <p14:nvPr/>
              </p14:nvContentPartPr>
              <p14:xfrm>
                <a:off x="2174478" y="148172"/>
                <a:ext cx="150120" cy="63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79CA1B-BE85-F858-CA50-3785E2779F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65478" y="139532"/>
                  <a:ext cx="167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6A555B-C55C-01A2-B914-545D75AF6406}"/>
                    </a:ext>
                  </a:extLst>
                </p14:cNvPr>
                <p14:cNvContentPartPr/>
                <p14:nvPr/>
              </p14:nvContentPartPr>
              <p14:xfrm>
                <a:off x="2404878" y="184892"/>
                <a:ext cx="97920" cy="10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6A555B-C55C-01A2-B914-545D75AF64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6238" y="176252"/>
                  <a:ext cx="115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0F6146E-92FC-1D2D-9D57-30B36D87C60B}"/>
                    </a:ext>
                  </a:extLst>
                </p14:cNvPr>
                <p14:cNvContentPartPr/>
                <p14:nvPr/>
              </p14:nvContentPartPr>
              <p14:xfrm>
                <a:off x="2391558" y="164732"/>
                <a:ext cx="171360" cy="139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0F6146E-92FC-1D2D-9D57-30B36D87C6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2558" y="155732"/>
                  <a:ext cx="189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F5ED98-A555-B526-615C-A0270AF1B621}"/>
                    </a:ext>
                  </a:extLst>
                </p14:cNvPr>
                <p14:cNvContentPartPr/>
                <p14:nvPr/>
              </p14:nvContentPartPr>
              <p14:xfrm>
                <a:off x="2605038" y="137732"/>
                <a:ext cx="147960" cy="18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F5ED98-A555-B526-615C-A0270AF1B6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96398" y="128732"/>
                  <a:ext cx="165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FF5BAC-9E70-96F0-13AF-9818CDF97CFA}"/>
                    </a:ext>
                  </a:extLst>
                </p14:cNvPr>
                <p14:cNvContentPartPr/>
                <p14:nvPr/>
              </p14:nvContentPartPr>
              <p14:xfrm>
                <a:off x="2582358" y="230612"/>
                <a:ext cx="137160" cy="2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FF5BAC-9E70-96F0-13AF-9818CDF97C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73358" y="221972"/>
                  <a:ext cx="154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EEB7CC-6B56-1B2C-C098-B2EC1CEDAFDA}"/>
                    </a:ext>
                  </a:extLst>
                </p14:cNvPr>
                <p14:cNvContentPartPr/>
                <p14:nvPr/>
              </p14:nvContentPartPr>
              <p14:xfrm>
                <a:off x="2842638" y="157532"/>
                <a:ext cx="165240" cy="150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EEB7CC-6B56-1B2C-C098-B2EC1CEDAF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33638" y="148892"/>
                  <a:ext cx="182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03D5FE-5521-E202-F17F-4BC7EE2DF25D}"/>
                    </a:ext>
                  </a:extLst>
                </p14:cNvPr>
                <p14:cNvContentPartPr/>
                <p14:nvPr/>
              </p14:nvContentPartPr>
              <p14:xfrm>
                <a:off x="3151518" y="92012"/>
                <a:ext cx="85680" cy="240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03D5FE-5521-E202-F17F-4BC7EE2DF2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42878" y="83012"/>
                  <a:ext cx="10332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4BDA354-89F2-42E1-CFF1-0D3F2D26CB40}"/>
                  </a:ext>
                </a:extLst>
              </p14:cNvPr>
              <p14:cNvContentPartPr/>
              <p14:nvPr/>
            </p14:nvContentPartPr>
            <p14:xfrm>
              <a:off x="3332238" y="50612"/>
              <a:ext cx="75960" cy="284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4BDA354-89F2-42E1-CFF1-0D3F2D26CB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23598" y="41612"/>
                <a:ext cx="93600" cy="30240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E4197873-48EF-B427-13D9-7BA28D97561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1" y="492131"/>
            <a:ext cx="8162946" cy="533363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E18ED9B-9AB7-0C21-E056-C50F383BC8ED}"/>
              </a:ext>
            </a:extLst>
          </p:cNvPr>
          <p:cNvGrpSpPr/>
          <p:nvPr/>
        </p:nvGrpSpPr>
        <p:grpSpPr>
          <a:xfrm>
            <a:off x="270798" y="2383052"/>
            <a:ext cx="352800" cy="304560"/>
            <a:chOff x="270798" y="2383052"/>
            <a:chExt cx="35280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3376859-E2FD-97BB-0D76-D4ABA7647A97}"/>
                    </a:ext>
                  </a:extLst>
                </p14:cNvPr>
                <p14:cNvContentPartPr/>
                <p14:nvPr/>
              </p14:nvContentPartPr>
              <p14:xfrm>
                <a:off x="417318" y="2463332"/>
                <a:ext cx="104400" cy="14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3376859-E2FD-97BB-0D76-D4ABA7647A9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8318" y="2454692"/>
                  <a:ext cx="122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2E6006-174F-4DA7-AE4A-9A45482CBC2B}"/>
                    </a:ext>
                  </a:extLst>
                </p14:cNvPr>
                <p14:cNvContentPartPr/>
                <p14:nvPr/>
              </p14:nvContentPartPr>
              <p14:xfrm>
                <a:off x="270798" y="2383052"/>
                <a:ext cx="352800" cy="30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2E6006-174F-4DA7-AE4A-9A45482CBC2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2158" y="2374412"/>
                  <a:ext cx="37044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E8174-EB27-9E22-E2EA-07E3C64C0AAD}"/>
              </a:ext>
            </a:extLst>
          </p:cNvPr>
          <p:cNvGrpSpPr/>
          <p:nvPr/>
        </p:nvGrpSpPr>
        <p:grpSpPr>
          <a:xfrm>
            <a:off x="327678" y="3275852"/>
            <a:ext cx="330120" cy="360720"/>
            <a:chOff x="327678" y="3275852"/>
            <a:chExt cx="33012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882A34-9BEC-ED44-C0A3-E837693A2A68}"/>
                    </a:ext>
                  </a:extLst>
                </p14:cNvPr>
                <p14:cNvContentPartPr/>
                <p14:nvPr/>
              </p14:nvContentPartPr>
              <p14:xfrm>
                <a:off x="431358" y="3353252"/>
                <a:ext cx="126720" cy="171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882A34-9BEC-ED44-C0A3-E837693A2A6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2358" y="3344612"/>
                  <a:ext cx="144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9DF773-99F5-B71A-13B8-E3D07ADEC00A}"/>
                    </a:ext>
                  </a:extLst>
                </p14:cNvPr>
                <p14:cNvContentPartPr/>
                <p14:nvPr/>
              </p14:nvContentPartPr>
              <p14:xfrm>
                <a:off x="327678" y="3275852"/>
                <a:ext cx="330120" cy="360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9DF773-99F5-B71A-13B8-E3D07ADEC00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9038" y="3266852"/>
                  <a:ext cx="34776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86FCA9-A3B1-5F2B-1862-7BC9A508DFA5}"/>
              </a:ext>
            </a:extLst>
          </p:cNvPr>
          <p:cNvGrpSpPr/>
          <p:nvPr/>
        </p:nvGrpSpPr>
        <p:grpSpPr>
          <a:xfrm>
            <a:off x="316878" y="4134812"/>
            <a:ext cx="370080" cy="282600"/>
            <a:chOff x="316878" y="4134812"/>
            <a:chExt cx="37008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4C9531-82FF-A7ED-6CD6-380509BA9EF6}"/>
                    </a:ext>
                  </a:extLst>
                </p14:cNvPr>
                <p14:cNvContentPartPr/>
                <p14:nvPr/>
              </p14:nvContentPartPr>
              <p14:xfrm>
                <a:off x="421278" y="4178012"/>
                <a:ext cx="105840" cy="17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4C9531-82FF-A7ED-6CD6-380509BA9EF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2278" y="4169012"/>
                  <a:ext cx="123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152C97-C312-3264-4223-5A92A0649270}"/>
                    </a:ext>
                  </a:extLst>
                </p14:cNvPr>
                <p14:cNvContentPartPr/>
                <p14:nvPr/>
              </p14:nvContentPartPr>
              <p14:xfrm>
                <a:off x="316878" y="4134812"/>
                <a:ext cx="370080" cy="282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152C97-C312-3264-4223-5A92A06492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08238" y="4126172"/>
                  <a:ext cx="38772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451FF4-658D-685E-037E-357775031C06}"/>
              </a:ext>
            </a:extLst>
          </p:cNvPr>
          <p:cNvGrpSpPr/>
          <p:nvPr/>
        </p:nvGrpSpPr>
        <p:grpSpPr>
          <a:xfrm>
            <a:off x="297438" y="5043092"/>
            <a:ext cx="353880" cy="334080"/>
            <a:chOff x="297438" y="5043092"/>
            <a:chExt cx="35388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67EDBC9-8CA8-B7F8-DC3D-2A7FF3709393}"/>
                    </a:ext>
                  </a:extLst>
                </p14:cNvPr>
                <p14:cNvContentPartPr/>
                <p14:nvPr/>
              </p14:nvContentPartPr>
              <p14:xfrm>
                <a:off x="411198" y="5128772"/>
                <a:ext cx="95040" cy="18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67EDBC9-8CA8-B7F8-DC3D-2A7FF370939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2198" y="5119772"/>
                  <a:ext cx="112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6047BD-C26B-73D2-5183-6F48DC34D970}"/>
                    </a:ext>
                  </a:extLst>
                </p14:cNvPr>
                <p14:cNvContentPartPr/>
                <p14:nvPr/>
              </p14:nvContentPartPr>
              <p14:xfrm>
                <a:off x="297438" y="5043092"/>
                <a:ext cx="353880" cy="334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6047BD-C26B-73D2-5183-6F48DC34D9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8798" y="5034452"/>
                  <a:ext cx="37152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88B651F-2950-7F3D-F64D-80F7D4663C92}"/>
                  </a:ext>
                </a:extLst>
              </p14:cNvPr>
              <p14:cNvContentPartPr/>
              <p14:nvPr/>
            </p14:nvContentPartPr>
            <p14:xfrm>
              <a:off x="1087638" y="2240132"/>
              <a:ext cx="808560" cy="33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88B651F-2950-7F3D-F64D-80F7D4663C9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51638" y="2168492"/>
                <a:ext cx="880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F021FE2-351D-C4D3-16CA-A5B30543258C}"/>
                  </a:ext>
                </a:extLst>
              </p14:cNvPr>
              <p14:cNvContentPartPr/>
              <p14:nvPr/>
            </p14:nvContentPartPr>
            <p14:xfrm>
              <a:off x="1049838" y="4101692"/>
              <a:ext cx="858240" cy="331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F021FE2-351D-C4D3-16CA-A5B30543258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13838" y="4030052"/>
                <a:ext cx="9298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2EC0E0B-63B6-5713-B63F-76C06DA184CC}"/>
                  </a:ext>
                </a:extLst>
              </p14:cNvPr>
              <p14:cNvContentPartPr/>
              <p14:nvPr/>
            </p14:nvContentPartPr>
            <p14:xfrm>
              <a:off x="1168998" y="3072092"/>
              <a:ext cx="1815480" cy="342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2EC0E0B-63B6-5713-B63F-76C06DA184C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51358" y="3036092"/>
                <a:ext cx="18511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A9CB3F4-7E42-434A-0C79-427427F24F78}"/>
                  </a:ext>
                </a:extLst>
              </p14:cNvPr>
              <p14:cNvContentPartPr/>
              <p14:nvPr/>
            </p14:nvContentPartPr>
            <p14:xfrm>
              <a:off x="1047678" y="4913692"/>
              <a:ext cx="1986480" cy="36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A9CB3F4-7E42-434A-0C79-427427F24F7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30038" y="4877692"/>
                <a:ext cx="20221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F7C0714-6692-7D9E-EA60-79065FED6095}"/>
                  </a:ext>
                </a:extLst>
              </p14:cNvPr>
              <p14:cNvContentPartPr/>
              <p14:nvPr/>
            </p14:nvContentPartPr>
            <p14:xfrm>
              <a:off x="6232398" y="4137332"/>
              <a:ext cx="387360" cy="20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F7C0714-6692-7D9E-EA60-79065FED609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196758" y="4065692"/>
                <a:ext cx="4590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B9D9504-3EC9-242B-16C0-ED1FCC04E077}"/>
                  </a:ext>
                </a:extLst>
              </p14:cNvPr>
              <p14:cNvContentPartPr/>
              <p14:nvPr/>
            </p14:nvContentPartPr>
            <p14:xfrm>
              <a:off x="2958198" y="5189972"/>
              <a:ext cx="416520" cy="27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B9D9504-3EC9-242B-16C0-ED1FCC04E07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922558" y="5118332"/>
                <a:ext cx="4881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4A19869-223C-B012-0EFE-4BCC5542844A}"/>
                  </a:ext>
                </a:extLst>
              </p14:cNvPr>
              <p14:cNvContentPartPr/>
              <p14:nvPr/>
            </p14:nvContentPartPr>
            <p14:xfrm>
              <a:off x="6073998" y="2165612"/>
              <a:ext cx="540720" cy="277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4A19869-223C-B012-0EFE-4BCC5542844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055998" y="2129612"/>
                <a:ext cx="5763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2F3754B-7008-7D56-2E75-5A600EDEADC1}"/>
                  </a:ext>
                </a:extLst>
              </p14:cNvPr>
              <p14:cNvContentPartPr/>
              <p14:nvPr/>
            </p14:nvContentPartPr>
            <p14:xfrm>
              <a:off x="2840838" y="3225092"/>
              <a:ext cx="578880" cy="253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2F3754B-7008-7D56-2E75-5A600EDEADC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23198" y="3189452"/>
                <a:ext cx="614520" cy="3254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CD15CB-900D-627A-0D43-D1F2A50DD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835387"/>
              </p:ext>
            </p:extLst>
          </p:nvPr>
        </p:nvGraphicFramePr>
        <p:xfrm>
          <a:off x="8165592" y="5508074"/>
          <a:ext cx="373075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584">
                  <a:extLst>
                    <a:ext uri="{9D8B030D-6E8A-4147-A177-3AD203B41FA5}">
                      <a16:colId xmlns:a16="http://schemas.microsoft.com/office/drawing/2014/main" val="4155336069"/>
                    </a:ext>
                  </a:extLst>
                </a:gridCol>
                <a:gridCol w="1243584">
                  <a:extLst>
                    <a:ext uri="{9D8B030D-6E8A-4147-A177-3AD203B41FA5}">
                      <a16:colId xmlns:a16="http://schemas.microsoft.com/office/drawing/2014/main" val="2403430544"/>
                    </a:ext>
                  </a:extLst>
                </a:gridCol>
                <a:gridCol w="1243584">
                  <a:extLst>
                    <a:ext uri="{9D8B030D-6E8A-4147-A177-3AD203B41FA5}">
                      <a16:colId xmlns:a16="http://schemas.microsoft.com/office/drawing/2014/main" val="4110320326"/>
                    </a:ext>
                  </a:extLst>
                </a:gridCol>
              </a:tblGrid>
              <a:tr h="308977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Percorso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highlight>
                            <a:srgbClr val="00FFFF"/>
                          </a:highlight>
                        </a:rPr>
                        <a:t>Nome</a:t>
                      </a:r>
                      <a:endParaRPr lang="en-US" sz="1600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114712"/>
                  </a:ext>
                </a:extLst>
              </a:tr>
              <a:tr h="308977">
                <a:tc>
                  <a:txBody>
                    <a:bodyPr/>
                    <a:lstStyle/>
                    <a:p>
                      <a:r>
                        <a:rPr lang="it-IT" sz="1600" dirty="0"/>
                        <a:t>Lista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rgbClr val="FF0000"/>
                          </a:solidFill>
                        </a:rPr>
                        <a:t>Execl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>
                          <a:solidFill>
                            <a:srgbClr val="92D050"/>
                          </a:solidFill>
                        </a:rPr>
                        <a:t>(1)</a:t>
                      </a:r>
                      <a:endParaRPr lang="en-US" sz="16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rgbClr val="FF0000"/>
                          </a:solidFill>
                        </a:rPr>
                        <a:t>Execlp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>
                          <a:solidFill>
                            <a:srgbClr val="92D050"/>
                          </a:solidFill>
                        </a:rPr>
                        <a:t>(2)</a:t>
                      </a:r>
                      <a:endParaRPr lang="en-US" sz="16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860027"/>
                  </a:ext>
                </a:extLst>
              </a:tr>
              <a:tr h="308977">
                <a:tc>
                  <a:txBody>
                    <a:bodyPr/>
                    <a:lstStyle/>
                    <a:p>
                      <a:r>
                        <a:rPr lang="it-IT" sz="1600" dirty="0"/>
                        <a:t>Array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rgbClr val="FF0000"/>
                          </a:solidFill>
                        </a:rPr>
                        <a:t>Execv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>
                          <a:solidFill>
                            <a:srgbClr val="92D050"/>
                          </a:solidFill>
                        </a:rPr>
                        <a:t>(3)</a:t>
                      </a:r>
                      <a:endParaRPr lang="en-US" sz="16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rgbClr val="FF0000"/>
                          </a:solidFill>
                        </a:rPr>
                        <a:t>Execvp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>
                          <a:solidFill>
                            <a:srgbClr val="92D050"/>
                          </a:solidFill>
                        </a:rPr>
                        <a:t>(4)</a:t>
                      </a:r>
                      <a:endParaRPr lang="en-US" sz="16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5019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2E69E4C-213D-E758-715F-DDF525759D89}"/>
                  </a:ext>
                </a:extLst>
              </p14:cNvPr>
              <p14:cNvContentPartPr/>
              <p14:nvPr/>
            </p14:nvContentPartPr>
            <p14:xfrm>
              <a:off x="8183214" y="5856740"/>
              <a:ext cx="540720" cy="277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2E69E4C-213D-E758-715F-DDF525759D8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165226" y="5820740"/>
                <a:ext cx="576336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FAE51E-DCD7-6AAA-342F-E07440264982}"/>
                  </a:ext>
                </a:extLst>
              </p14:cNvPr>
              <p14:cNvContentPartPr/>
              <p14:nvPr/>
            </p14:nvContentPartPr>
            <p14:xfrm>
              <a:off x="8241030" y="6319700"/>
              <a:ext cx="387360" cy="20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FAE51E-DCD7-6AAA-342F-E0744026498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205030" y="6247700"/>
                <a:ext cx="4590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F297C1-8F3B-2ADF-8F3F-33D48A301B0B}"/>
                  </a:ext>
                </a:extLst>
              </p14:cNvPr>
              <p14:cNvContentPartPr/>
              <p14:nvPr/>
            </p14:nvContentPartPr>
            <p14:xfrm rot="10800000">
              <a:off x="9497070" y="5565499"/>
              <a:ext cx="808560" cy="140357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F297C1-8F3B-2ADF-8F3F-33D48A301B0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 rot="10800000">
                <a:off x="9461086" y="5492963"/>
                <a:ext cx="880168" cy="285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836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1A74A5-3A46-E58B-5108-8C43AB42CCBE}"/>
              </a:ext>
            </a:extLst>
          </p:cNvPr>
          <p:cNvGrpSpPr/>
          <p:nvPr/>
        </p:nvGrpSpPr>
        <p:grpSpPr>
          <a:xfrm>
            <a:off x="167478" y="110372"/>
            <a:ext cx="318960" cy="262440"/>
            <a:chOff x="167478" y="110372"/>
            <a:chExt cx="31896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6B6FA8-077A-FB52-E712-38BC7BDC6B2D}"/>
                    </a:ext>
                  </a:extLst>
                </p14:cNvPr>
                <p14:cNvContentPartPr/>
                <p14:nvPr/>
              </p14:nvContentPartPr>
              <p14:xfrm>
                <a:off x="198798" y="196772"/>
                <a:ext cx="88920" cy="107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6B6FA8-077A-FB52-E712-38BC7BDC6B2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9798" y="188132"/>
                  <a:ext cx="106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610AAD-8614-D007-2DE8-70777B861ED9}"/>
                    </a:ext>
                  </a:extLst>
                </p14:cNvPr>
                <p14:cNvContentPartPr/>
                <p14:nvPr/>
              </p14:nvContentPartPr>
              <p14:xfrm>
                <a:off x="304998" y="209012"/>
                <a:ext cx="110160" cy="8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610AAD-8614-D007-2DE8-70777B861E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5998" y="200372"/>
                  <a:ext cx="127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1AC06C-4AC7-311C-FA51-B819D088CEEC}"/>
                    </a:ext>
                  </a:extLst>
                </p14:cNvPr>
                <p14:cNvContentPartPr/>
                <p14:nvPr/>
              </p14:nvContentPartPr>
              <p14:xfrm>
                <a:off x="167478" y="110372"/>
                <a:ext cx="318960" cy="262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1AC06C-4AC7-311C-FA51-B819D088CE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478" y="101732"/>
                  <a:ext cx="3366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D43E05-2B28-FDEB-6E34-500202FBFE60}"/>
              </a:ext>
            </a:extLst>
          </p:cNvPr>
          <p:cNvGrpSpPr/>
          <p:nvPr/>
        </p:nvGrpSpPr>
        <p:grpSpPr>
          <a:xfrm>
            <a:off x="664278" y="95252"/>
            <a:ext cx="364680" cy="273960"/>
            <a:chOff x="664278" y="95252"/>
            <a:chExt cx="36468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C9C7B3-F944-9D47-8AC6-F3880A46C0F7}"/>
                    </a:ext>
                  </a:extLst>
                </p14:cNvPr>
                <p14:cNvContentPartPr/>
                <p14:nvPr/>
              </p14:nvContentPartPr>
              <p14:xfrm>
                <a:off x="740598" y="139172"/>
                <a:ext cx="144720" cy="174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C9C7B3-F944-9D47-8AC6-F3880A46C0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1958" y="130172"/>
                  <a:ext cx="162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993C25-4FC9-ACED-47A4-8BEA68A4EB7F}"/>
                    </a:ext>
                  </a:extLst>
                </p14:cNvPr>
                <p14:cNvContentPartPr/>
                <p14:nvPr/>
              </p14:nvContentPartPr>
              <p14:xfrm>
                <a:off x="664278" y="95252"/>
                <a:ext cx="36468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993C25-4FC9-ACED-47A4-8BEA68A4EB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5278" y="86252"/>
                  <a:ext cx="382320" cy="291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17DA526-59E7-CED3-B211-EE98B94E63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04" y="0"/>
            <a:ext cx="9010533" cy="60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216B1-92FE-2C19-AA0C-067372AAA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22" y="143955"/>
            <a:ext cx="8183177" cy="57272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37C1CCB-9EC2-D5A3-6A6E-68C5ECB4CD10}"/>
              </a:ext>
            </a:extLst>
          </p:cNvPr>
          <p:cNvGrpSpPr/>
          <p:nvPr/>
        </p:nvGrpSpPr>
        <p:grpSpPr>
          <a:xfrm>
            <a:off x="47238" y="116852"/>
            <a:ext cx="350280" cy="260280"/>
            <a:chOff x="47238" y="116852"/>
            <a:chExt cx="35028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E936366-F970-6516-4322-E9CF29D74FE3}"/>
                    </a:ext>
                  </a:extLst>
                </p14:cNvPr>
                <p14:cNvContentPartPr/>
                <p14:nvPr/>
              </p14:nvContentPartPr>
              <p14:xfrm>
                <a:off x="179358" y="211892"/>
                <a:ext cx="84600" cy="104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E936366-F970-6516-4322-E9CF29D74F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0358" y="202892"/>
                  <a:ext cx="102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18954F-BE09-3372-AAA5-BE508328B0BF}"/>
                    </a:ext>
                  </a:extLst>
                </p14:cNvPr>
                <p14:cNvContentPartPr/>
                <p14:nvPr/>
              </p14:nvContentPartPr>
              <p14:xfrm>
                <a:off x="259638" y="203612"/>
                <a:ext cx="91440" cy="90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18954F-BE09-3372-AAA5-BE508328B0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0638" y="194972"/>
                  <a:ext cx="109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CBF6D2E-1F45-44FC-ADA8-3BCE645E57A1}"/>
                    </a:ext>
                  </a:extLst>
                </p14:cNvPr>
                <p14:cNvContentPartPr/>
                <p14:nvPr/>
              </p14:nvContentPartPr>
              <p14:xfrm>
                <a:off x="47238" y="116852"/>
                <a:ext cx="350280" cy="260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CBF6D2E-1F45-44FC-ADA8-3BCE645E57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598" y="107852"/>
                  <a:ext cx="36792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194418-D55D-938C-C0B3-0C4D89B5A2C8}"/>
              </a:ext>
            </a:extLst>
          </p:cNvPr>
          <p:cNvGrpSpPr/>
          <p:nvPr/>
        </p:nvGrpSpPr>
        <p:grpSpPr>
          <a:xfrm>
            <a:off x="537918" y="96332"/>
            <a:ext cx="445680" cy="339480"/>
            <a:chOff x="537918" y="96332"/>
            <a:chExt cx="44568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122CF46-E99E-73BB-ADB1-3EBF2C6C2E3D}"/>
                    </a:ext>
                  </a:extLst>
                </p14:cNvPr>
                <p14:cNvContentPartPr/>
                <p14:nvPr/>
              </p14:nvContentPartPr>
              <p14:xfrm>
                <a:off x="718638" y="175892"/>
                <a:ext cx="117360" cy="165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122CF46-E99E-73BB-ADB1-3EBF2C6C2E3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9638" y="166892"/>
                  <a:ext cx="135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EDB7C9-DA94-B346-3442-08E76E28D534}"/>
                    </a:ext>
                  </a:extLst>
                </p14:cNvPr>
                <p14:cNvContentPartPr/>
                <p14:nvPr/>
              </p14:nvContentPartPr>
              <p14:xfrm>
                <a:off x="537918" y="96332"/>
                <a:ext cx="445680" cy="339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EDB7C9-DA94-B346-3442-08E76E28D5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8918" y="87332"/>
                  <a:ext cx="463320" cy="357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038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CFC14-6A16-4E15-1E34-326FBC1C0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5" y="216816"/>
            <a:ext cx="8568965" cy="577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06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902C7-AEA1-02C9-ED36-EFEB459A6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2" y="0"/>
            <a:ext cx="6876080" cy="4402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F3BD05-2A61-E3A3-A0BB-8B88CBDDF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194" y="3413462"/>
            <a:ext cx="5608806" cy="344453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805C4A1-D917-2DDF-9960-FE9BF02A8C08}"/>
              </a:ext>
            </a:extLst>
          </p:cNvPr>
          <p:cNvGrpSpPr/>
          <p:nvPr/>
        </p:nvGrpSpPr>
        <p:grpSpPr>
          <a:xfrm>
            <a:off x="7885158" y="5531612"/>
            <a:ext cx="1807560" cy="172440"/>
            <a:chOff x="7885158" y="5531612"/>
            <a:chExt cx="180756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1CF3113-233B-3103-B8FA-1D30E1A0D224}"/>
                    </a:ext>
                  </a:extLst>
                </p14:cNvPr>
                <p14:cNvContentPartPr/>
                <p14:nvPr/>
              </p14:nvContentPartPr>
              <p14:xfrm>
                <a:off x="7885158" y="5545652"/>
                <a:ext cx="63000" cy="71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1CF3113-233B-3103-B8FA-1D30E1A0D2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76518" y="5536652"/>
                  <a:ext cx="80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D47B233-2A78-3638-4070-05D10B2B2CD7}"/>
                    </a:ext>
                  </a:extLst>
                </p14:cNvPr>
                <p14:cNvContentPartPr/>
                <p14:nvPr/>
              </p14:nvContentPartPr>
              <p14:xfrm>
                <a:off x="7917558" y="5567252"/>
                <a:ext cx="1771920" cy="55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D47B233-2A78-3638-4070-05D10B2B2C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8918" y="5558252"/>
                  <a:ext cx="1789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17A2B9-3A1E-1108-3A70-BC2592DD36D8}"/>
                    </a:ext>
                  </a:extLst>
                </p14:cNvPr>
                <p14:cNvContentPartPr/>
                <p14:nvPr/>
              </p14:nvContentPartPr>
              <p14:xfrm>
                <a:off x="9527838" y="5531612"/>
                <a:ext cx="164880" cy="172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17A2B9-3A1E-1108-3A70-BC2592DD36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18838" y="5522972"/>
                  <a:ext cx="18252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02139E1-E383-B36B-2E05-6DB412D58BE2}"/>
                  </a:ext>
                </a:extLst>
              </p14:cNvPr>
              <p14:cNvContentPartPr/>
              <p14:nvPr/>
            </p14:nvContentPartPr>
            <p14:xfrm>
              <a:off x="9677958" y="5440172"/>
              <a:ext cx="128880" cy="536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02139E1-E383-B36B-2E05-6DB412D58B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69318" y="5431532"/>
                <a:ext cx="146520" cy="55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26DAA81-33EA-E9BA-0036-74921777615D}"/>
              </a:ext>
            </a:extLst>
          </p:cNvPr>
          <p:cNvGrpSpPr/>
          <p:nvPr/>
        </p:nvGrpSpPr>
        <p:grpSpPr>
          <a:xfrm>
            <a:off x="9438558" y="3117452"/>
            <a:ext cx="107640" cy="2656440"/>
            <a:chOff x="9438558" y="3117452"/>
            <a:chExt cx="107640" cy="2656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E9ECDF-B9E5-4A73-FF58-2B697B26618E}"/>
                    </a:ext>
                  </a:extLst>
                </p14:cNvPr>
                <p14:cNvContentPartPr/>
                <p14:nvPr/>
              </p14:nvContentPartPr>
              <p14:xfrm>
                <a:off x="9479238" y="3117452"/>
                <a:ext cx="29160" cy="1009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E9ECDF-B9E5-4A73-FF58-2B697B26618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70598" y="3063812"/>
                  <a:ext cx="46800" cy="11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0C4888B-3AE3-96EC-D227-860ED8F80675}"/>
                    </a:ext>
                  </a:extLst>
                </p14:cNvPr>
                <p14:cNvContentPartPr/>
                <p14:nvPr/>
              </p14:nvContentPartPr>
              <p14:xfrm>
                <a:off x="9517758" y="4497332"/>
                <a:ext cx="28440" cy="537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C4888B-3AE3-96EC-D227-860ED8F806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09118" y="4443692"/>
                  <a:ext cx="4608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914A8F-0AF7-E600-45AF-14C3C36D87A5}"/>
                    </a:ext>
                  </a:extLst>
                </p14:cNvPr>
                <p14:cNvContentPartPr/>
                <p14:nvPr/>
              </p14:nvContentPartPr>
              <p14:xfrm>
                <a:off x="9438558" y="5259812"/>
                <a:ext cx="18360" cy="514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914A8F-0AF7-E600-45AF-14C3C36D87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29558" y="5205812"/>
                  <a:ext cx="36000" cy="62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DE0D6CC-F2B2-5A04-5525-7C0E83E88BBF}"/>
                  </a:ext>
                </a:extLst>
              </p14:cNvPr>
              <p14:cNvContentPartPr/>
              <p14:nvPr/>
            </p14:nvContentPartPr>
            <p14:xfrm>
              <a:off x="9413718" y="6154412"/>
              <a:ext cx="29880" cy="535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DE0D6CC-F2B2-5A04-5525-7C0E83E88B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04718" y="6100412"/>
                <a:ext cx="47520" cy="6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297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text on a white background&#10;&#10;Description automatically generated">
            <a:extLst>
              <a:ext uri="{FF2B5EF4-FFF2-40B4-BE49-F238E27FC236}">
                <a16:creationId xmlns:a16="http://schemas.microsoft.com/office/drawing/2014/main" id="{2B4DBB84-B391-CE9D-A5CE-65329A81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30" y="928699"/>
            <a:ext cx="6978148" cy="445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8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05913DE-5700-22B7-8BC1-C6850B3B6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64454" cy="4254575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B7D13AC-4AE5-5EA2-2EC1-BDDABFCD7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836" y="3691230"/>
            <a:ext cx="5989163" cy="316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6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0CE261-EA34-B035-36F7-CC9E19D46534}"/>
              </a:ext>
            </a:extLst>
          </p:cNvPr>
          <p:cNvGrpSpPr/>
          <p:nvPr/>
        </p:nvGrpSpPr>
        <p:grpSpPr>
          <a:xfrm>
            <a:off x="110238" y="106412"/>
            <a:ext cx="440280" cy="267120"/>
            <a:chOff x="110238" y="106412"/>
            <a:chExt cx="44028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24B24F9-87C9-48D9-66C9-389BAF354D79}"/>
                    </a:ext>
                  </a:extLst>
                </p14:cNvPr>
                <p14:cNvContentPartPr/>
                <p14:nvPr/>
              </p14:nvContentPartPr>
              <p14:xfrm>
                <a:off x="226158" y="183812"/>
                <a:ext cx="139680" cy="108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24B24F9-87C9-48D9-66C9-389BAF354D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7518" y="175172"/>
                  <a:ext cx="157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98D1D8-F5AA-0F8A-A352-87BE22C7673E}"/>
                    </a:ext>
                  </a:extLst>
                </p14:cNvPr>
                <p14:cNvContentPartPr/>
                <p14:nvPr/>
              </p14:nvContentPartPr>
              <p14:xfrm>
                <a:off x="362598" y="181292"/>
                <a:ext cx="82440" cy="9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98D1D8-F5AA-0F8A-A352-87BE22C767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958" y="172652"/>
                  <a:ext cx="100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0BBC20-0B8D-F4F3-905D-2FAF7E9E10C3}"/>
                    </a:ext>
                  </a:extLst>
                </p14:cNvPr>
                <p14:cNvContentPartPr/>
                <p14:nvPr/>
              </p14:nvContentPartPr>
              <p14:xfrm>
                <a:off x="110238" y="106412"/>
                <a:ext cx="440280" cy="267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0BBC20-0B8D-F4F3-905D-2FAF7E9E10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238" y="97772"/>
                  <a:ext cx="457920" cy="284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DC1B1E2-3E74-B3DC-0C60-78D584601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2" y="0"/>
            <a:ext cx="7410053" cy="468512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4B370D8-F320-C351-8A9B-59F4405F2EEC}"/>
              </a:ext>
            </a:extLst>
          </p:cNvPr>
          <p:cNvGrpSpPr/>
          <p:nvPr/>
        </p:nvGrpSpPr>
        <p:grpSpPr>
          <a:xfrm>
            <a:off x="10513158" y="322052"/>
            <a:ext cx="1054800" cy="230760"/>
            <a:chOff x="10513158" y="322052"/>
            <a:chExt cx="105480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2F12A4-E9DF-2DAE-C23D-94ECFB9EE041}"/>
                    </a:ext>
                  </a:extLst>
                </p14:cNvPr>
                <p14:cNvContentPartPr/>
                <p14:nvPr/>
              </p14:nvContentPartPr>
              <p14:xfrm>
                <a:off x="10551318" y="371372"/>
                <a:ext cx="126720" cy="104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2F12A4-E9DF-2DAE-C23D-94ECFB9EE0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42318" y="362732"/>
                  <a:ext cx="144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85CB58-F580-C26E-7FA5-894E9B67FEBC}"/>
                    </a:ext>
                  </a:extLst>
                </p14:cNvPr>
                <p14:cNvContentPartPr/>
                <p14:nvPr/>
              </p14:nvContentPartPr>
              <p14:xfrm>
                <a:off x="10703238" y="401972"/>
                <a:ext cx="88200" cy="72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85CB58-F580-C26E-7FA5-894E9B67FEB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94598" y="393332"/>
                  <a:ext cx="105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C707E8-0E81-E2EB-3233-047BD756E561}"/>
                    </a:ext>
                  </a:extLst>
                </p14:cNvPr>
                <p14:cNvContentPartPr/>
                <p14:nvPr/>
              </p14:nvContentPartPr>
              <p14:xfrm>
                <a:off x="10728078" y="345452"/>
                <a:ext cx="123120" cy="53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C707E8-0E81-E2EB-3233-047BD756E5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19078" y="336452"/>
                  <a:ext cx="140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3DF954-D79E-DBB9-6F3D-BE10749D73A0}"/>
                    </a:ext>
                  </a:extLst>
                </p14:cNvPr>
                <p14:cNvContentPartPr/>
                <p14:nvPr/>
              </p14:nvContentPartPr>
              <p14:xfrm>
                <a:off x="10862718" y="382172"/>
                <a:ext cx="241560" cy="83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3DF954-D79E-DBB9-6F3D-BE10749D73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54078" y="373172"/>
                  <a:ext cx="259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00AF11-501A-9609-4555-E4F3ADF4D218}"/>
                    </a:ext>
                  </a:extLst>
                </p14:cNvPr>
                <p14:cNvContentPartPr/>
                <p14:nvPr/>
              </p14:nvContentPartPr>
              <p14:xfrm>
                <a:off x="11081238" y="332492"/>
                <a:ext cx="96480" cy="5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00AF11-501A-9609-4555-E4F3ADF4D21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72598" y="323492"/>
                  <a:ext cx="114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270718-930D-5FAD-E7F0-0B09882B5D39}"/>
                    </a:ext>
                  </a:extLst>
                </p14:cNvPr>
                <p14:cNvContentPartPr/>
                <p14:nvPr/>
              </p14:nvContentPartPr>
              <p14:xfrm>
                <a:off x="11174118" y="363812"/>
                <a:ext cx="146520" cy="74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270718-930D-5FAD-E7F0-0B09882B5D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65118" y="355172"/>
                  <a:ext cx="164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9B4CF5-C633-7C45-3594-71F3F112DAFB}"/>
                    </a:ext>
                  </a:extLst>
                </p14:cNvPr>
                <p14:cNvContentPartPr/>
                <p14:nvPr/>
              </p14:nvContentPartPr>
              <p14:xfrm>
                <a:off x="11351238" y="364532"/>
                <a:ext cx="54720" cy="6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9B4CF5-C633-7C45-3594-71F3F112DAF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342238" y="355892"/>
                  <a:ext cx="72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3E5737-ED85-2EE2-617A-B7A1685BCE0E}"/>
                    </a:ext>
                  </a:extLst>
                </p14:cNvPr>
                <p14:cNvContentPartPr/>
                <p14:nvPr/>
              </p14:nvContentPartPr>
              <p14:xfrm>
                <a:off x="11353398" y="322052"/>
                <a:ext cx="214560" cy="114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3E5737-ED85-2EE2-617A-B7A1685BCE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344758" y="313052"/>
                  <a:ext cx="232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3C60DA-2A53-8756-A5C9-98A8DE62FB33}"/>
                    </a:ext>
                  </a:extLst>
                </p14:cNvPr>
                <p14:cNvContentPartPr/>
                <p14:nvPr/>
              </p14:nvContentPartPr>
              <p14:xfrm>
                <a:off x="10513158" y="515732"/>
                <a:ext cx="1032120" cy="3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3C60DA-2A53-8756-A5C9-98A8DE62FB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04518" y="506732"/>
                  <a:ext cx="10497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0AF457-C8CE-961D-E287-A8D111DC0B73}"/>
              </a:ext>
            </a:extLst>
          </p:cNvPr>
          <p:cNvGrpSpPr/>
          <p:nvPr/>
        </p:nvGrpSpPr>
        <p:grpSpPr>
          <a:xfrm>
            <a:off x="10338558" y="591692"/>
            <a:ext cx="1745280" cy="241560"/>
            <a:chOff x="10338558" y="591692"/>
            <a:chExt cx="174528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F192A0-9049-6057-7DF2-DA82E18C1859}"/>
                    </a:ext>
                  </a:extLst>
                </p14:cNvPr>
                <p14:cNvContentPartPr/>
                <p14:nvPr/>
              </p14:nvContentPartPr>
              <p14:xfrm>
                <a:off x="10338558" y="682412"/>
                <a:ext cx="243360" cy="102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F192A0-9049-6057-7DF2-DA82E18C18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29918" y="673412"/>
                  <a:ext cx="261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5F037A-886A-7FFF-5487-C029DDD8708A}"/>
                    </a:ext>
                  </a:extLst>
                </p14:cNvPr>
                <p14:cNvContentPartPr/>
                <p14:nvPr/>
              </p14:nvContentPartPr>
              <p14:xfrm>
                <a:off x="10633038" y="704012"/>
                <a:ext cx="257400" cy="115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5F037A-886A-7FFF-5487-C029DDD8708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624398" y="695372"/>
                  <a:ext cx="275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FC25A1-14F3-7631-49E3-3F77AB5977DB}"/>
                    </a:ext>
                  </a:extLst>
                </p14:cNvPr>
                <p14:cNvContentPartPr/>
                <p14:nvPr/>
              </p14:nvContentPartPr>
              <p14:xfrm>
                <a:off x="10800078" y="781412"/>
                <a:ext cx="122760" cy="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FC25A1-14F3-7631-49E3-3F77AB5977D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91078" y="772412"/>
                  <a:ext cx="140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FB4886-C6EA-B292-246B-2E6153BF09B8}"/>
                    </a:ext>
                  </a:extLst>
                </p14:cNvPr>
                <p14:cNvContentPartPr/>
                <p14:nvPr/>
              </p14:nvContentPartPr>
              <p14:xfrm>
                <a:off x="10935798" y="735692"/>
                <a:ext cx="120600" cy="73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FB4886-C6EA-B292-246B-2E6153BF09B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927158" y="726692"/>
                  <a:ext cx="138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39C9510-B934-E398-F3B4-1BA4B276356B}"/>
                    </a:ext>
                  </a:extLst>
                </p14:cNvPr>
                <p14:cNvContentPartPr/>
                <p14:nvPr/>
              </p14:nvContentPartPr>
              <p14:xfrm>
                <a:off x="11129478" y="710132"/>
                <a:ext cx="241920" cy="8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39C9510-B934-E398-F3B4-1BA4B276356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120478" y="701492"/>
                  <a:ext cx="259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858F8D-325F-53F4-9F64-1D74D69A2198}"/>
                    </a:ext>
                  </a:extLst>
                </p14:cNvPr>
                <p14:cNvContentPartPr/>
                <p14:nvPr/>
              </p14:nvContentPartPr>
              <p14:xfrm>
                <a:off x="11691798" y="709412"/>
                <a:ext cx="18360" cy="116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858F8D-325F-53F4-9F64-1D74D69A21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682798" y="700412"/>
                  <a:ext cx="36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783ADF-BF42-2E91-649F-FBB971BA3D32}"/>
                    </a:ext>
                  </a:extLst>
                </p14:cNvPr>
                <p14:cNvContentPartPr/>
                <p14:nvPr/>
              </p14:nvContentPartPr>
              <p14:xfrm>
                <a:off x="11714478" y="654332"/>
                <a:ext cx="72360" cy="77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783ADF-BF42-2E91-649F-FBB971BA3D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705478" y="645332"/>
                  <a:ext cx="90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5956BB6-3E23-EB94-E589-A0A769E3DC85}"/>
                    </a:ext>
                  </a:extLst>
                </p14:cNvPr>
                <p14:cNvContentPartPr/>
                <p14:nvPr/>
              </p14:nvContentPartPr>
              <p14:xfrm>
                <a:off x="11796198" y="702932"/>
                <a:ext cx="106920" cy="13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5956BB6-3E23-EB94-E589-A0A769E3DC8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787558" y="694292"/>
                  <a:ext cx="124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9F6A2B-5A15-7E54-464D-FB264A1C088F}"/>
                    </a:ext>
                  </a:extLst>
                </p14:cNvPr>
                <p14:cNvContentPartPr/>
                <p14:nvPr/>
              </p14:nvContentPartPr>
              <p14:xfrm>
                <a:off x="11540238" y="591692"/>
                <a:ext cx="43200" cy="52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9F6A2B-5A15-7E54-464D-FB264A1C088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531238" y="583052"/>
                  <a:ext cx="60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81E52D-A24A-B95E-7517-FED986784332}"/>
                    </a:ext>
                  </a:extLst>
                </p14:cNvPr>
                <p14:cNvContentPartPr/>
                <p14:nvPr/>
              </p14:nvContentPartPr>
              <p14:xfrm>
                <a:off x="11576238" y="618692"/>
                <a:ext cx="69480" cy="4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81E52D-A24A-B95E-7517-FED98678433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567598" y="609692"/>
                  <a:ext cx="87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317E69-C14A-0B94-39A3-16E7CE45F288}"/>
                    </a:ext>
                  </a:extLst>
                </p14:cNvPr>
                <p14:cNvContentPartPr/>
                <p14:nvPr/>
              </p14:nvContentPartPr>
              <p14:xfrm>
                <a:off x="12022278" y="631652"/>
                <a:ext cx="22680" cy="36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317E69-C14A-0B94-39A3-16E7CE45F28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013278" y="622652"/>
                  <a:ext cx="40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1664E25-EF40-F43C-2236-BE1963DE0FD6}"/>
                    </a:ext>
                  </a:extLst>
                </p14:cNvPr>
                <p14:cNvContentPartPr/>
                <p14:nvPr/>
              </p14:nvContentPartPr>
              <p14:xfrm>
                <a:off x="12057198" y="614012"/>
                <a:ext cx="26640" cy="4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1664E25-EF40-F43C-2236-BE1963DE0FD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048558" y="605012"/>
                  <a:ext cx="44280" cy="64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58700F2-28D1-64B0-2151-399D94191F0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206" y="4462401"/>
            <a:ext cx="3640794" cy="239559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6D46F37-9C66-9DAB-5051-A5B3379BE27B}"/>
              </a:ext>
            </a:extLst>
          </p:cNvPr>
          <p:cNvGrpSpPr/>
          <p:nvPr/>
        </p:nvGrpSpPr>
        <p:grpSpPr>
          <a:xfrm>
            <a:off x="9656474" y="3531266"/>
            <a:ext cx="514440" cy="225000"/>
            <a:chOff x="9656474" y="3531266"/>
            <a:chExt cx="5144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3CA4238-E23F-3D4E-68A9-B17451D26FA4}"/>
                    </a:ext>
                  </a:extLst>
                </p14:cNvPr>
                <p14:cNvContentPartPr/>
                <p14:nvPr/>
              </p14:nvContentPartPr>
              <p14:xfrm>
                <a:off x="9656474" y="3565826"/>
                <a:ext cx="163080" cy="147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3CA4238-E23F-3D4E-68A9-B17451D26F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47834" y="3556826"/>
                  <a:ext cx="180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10910E1-096B-BEAE-CC13-114388FC2154}"/>
                    </a:ext>
                  </a:extLst>
                </p14:cNvPr>
                <p14:cNvContentPartPr/>
                <p14:nvPr/>
              </p14:nvContentPartPr>
              <p14:xfrm>
                <a:off x="9815594" y="3585626"/>
                <a:ext cx="69840" cy="91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10910E1-096B-BEAE-CC13-114388FC21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06954" y="3576986"/>
                  <a:ext cx="87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58D7B8-245C-8ED5-12E7-06E46B1733ED}"/>
                    </a:ext>
                  </a:extLst>
                </p14:cNvPr>
                <p14:cNvContentPartPr/>
                <p14:nvPr/>
              </p14:nvContentPartPr>
              <p14:xfrm>
                <a:off x="9890474" y="3531266"/>
                <a:ext cx="137160" cy="132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58D7B8-245C-8ED5-12E7-06E46B1733E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81834" y="3522266"/>
                  <a:ext cx="154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D6CF43F-7F1B-DC9E-86A3-1BB3474E113A}"/>
                    </a:ext>
                  </a:extLst>
                </p14:cNvPr>
                <p14:cNvContentPartPr/>
                <p14:nvPr/>
              </p14:nvContentPartPr>
              <p14:xfrm>
                <a:off x="10004234" y="3543866"/>
                <a:ext cx="166680" cy="138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D6CF43F-7F1B-DC9E-86A3-1BB3474E11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95234" y="3534866"/>
                  <a:ext cx="184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30F5A4-76B1-516A-552E-BB3122362E6F}"/>
                    </a:ext>
                  </a:extLst>
                </p14:cNvPr>
                <p14:cNvContentPartPr/>
                <p14:nvPr/>
              </p14:nvContentPartPr>
              <p14:xfrm>
                <a:off x="9672314" y="3717386"/>
                <a:ext cx="465120" cy="38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30F5A4-76B1-516A-552E-BB3122362E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63674" y="3708386"/>
                  <a:ext cx="48276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F34B0B9-31AE-6956-0F84-25376219F9B5}"/>
              </a:ext>
            </a:extLst>
          </p:cNvPr>
          <p:cNvGrpSpPr/>
          <p:nvPr/>
        </p:nvGrpSpPr>
        <p:grpSpPr>
          <a:xfrm>
            <a:off x="8745674" y="3826826"/>
            <a:ext cx="549000" cy="178560"/>
            <a:chOff x="8745674" y="3826826"/>
            <a:chExt cx="54900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DA65E07-2346-72D6-4E90-0B0033BEA823}"/>
                    </a:ext>
                  </a:extLst>
                </p14:cNvPr>
                <p14:cNvContentPartPr/>
                <p14:nvPr/>
              </p14:nvContentPartPr>
              <p14:xfrm>
                <a:off x="8788154" y="3886946"/>
                <a:ext cx="20160" cy="118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DA65E07-2346-72D6-4E90-0B0033BEA8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79514" y="3878306"/>
                  <a:ext cx="37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13B5352-EB0A-9C1E-8827-6F27A87E874F}"/>
                    </a:ext>
                  </a:extLst>
                </p14:cNvPr>
                <p14:cNvContentPartPr/>
                <p14:nvPr/>
              </p14:nvContentPartPr>
              <p14:xfrm>
                <a:off x="8745674" y="3826826"/>
                <a:ext cx="106200" cy="9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13B5352-EB0A-9C1E-8827-6F27A87E87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36674" y="3817826"/>
                  <a:ext cx="123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E5A5E2-1FB8-E6CB-AA67-A2FF76B115BF}"/>
                    </a:ext>
                  </a:extLst>
                </p14:cNvPr>
                <p14:cNvContentPartPr/>
                <p14:nvPr/>
              </p14:nvContentPartPr>
              <p14:xfrm>
                <a:off x="8886434" y="3854906"/>
                <a:ext cx="32400" cy="106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E5A5E2-1FB8-E6CB-AA67-A2FF76B115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77794" y="3845906"/>
                  <a:ext cx="50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9169CA-2B79-0F34-F837-314BAFAE8EB4}"/>
                    </a:ext>
                  </a:extLst>
                </p14:cNvPr>
                <p14:cNvContentPartPr/>
                <p14:nvPr/>
              </p14:nvContentPartPr>
              <p14:xfrm>
                <a:off x="8969594" y="3851306"/>
                <a:ext cx="115560" cy="130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9169CA-2B79-0F34-F837-314BAFAE8E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60594" y="3842306"/>
                  <a:ext cx="133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B1C6472-04F7-85FA-38F9-B429618D8B56}"/>
                    </a:ext>
                  </a:extLst>
                </p14:cNvPr>
                <p14:cNvContentPartPr/>
                <p14:nvPr/>
              </p14:nvContentPartPr>
              <p14:xfrm>
                <a:off x="9112154" y="3861746"/>
                <a:ext cx="182520" cy="121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B1C6472-04F7-85FA-38F9-B429618D8B5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03514" y="3853106"/>
                  <a:ext cx="2001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31D463-F15C-4564-B301-5ECC1EFF3E26}"/>
              </a:ext>
            </a:extLst>
          </p:cNvPr>
          <p:cNvGrpSpPr/>
          <p:nvPr/>
        </p:nvGrpSpPr>
        <p:grpSpPr>
          <a:xfrm>
            <a:off x="9882914" y="3831506"/>
            <a:ext cx="556920" cy="142920"/>
            <a:chOff x="9882914" y="3831506"/>
            <a:chExt cx="55692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080585-8056-6912-CE0D-0C239151904B}"/>
                    </a:ext>
                  </a:extLst>
                </p14:cNvPr>
                <p14:cNvContentPartPr/>
                <p14:nvPr/>
              </p14:nvContentPartPr>
              <p14:xfrm>
                <a:off x="9892994" y="3892706"/>
                <a:ext cx="20160" cy="77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080585-8056-6912-CE0D-0C239151904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83994" y="3884066"/>
                  <a:ext cx="37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8B15A69-D896-86F7-CFB8-0AE7001302A5}"/>
                    </a:ext>
                  </a:extLst>
                </p14:cNvPr>
                <p14:cNvContentPartPr/>
                <p14:nvPr/>
              </p14:nvContentPartPr>
              <p14:xfrm>
                <a:off x="9882914" y="3831506"/>
                <a:ext cx="125640" cy="95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8B15A69-D896-86F7-CFB8-0AE7001302A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74274" y="3822506"/>
                  <a:ext cx="143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DF88DA-ADFF-7590-0F91-3A4549049745}"/>
                    </a:ext>
                  </a:extLst>
                </p14:cNvPr>
                <p14:cNvContentPartPr/>
                <p14:nvPr/>
              </p14:nvContentPartPr>
              <p14:xfrm>
                <a:off x="10010714" y="3867506"/>
                <a:ext cx="26640" cy="69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DF88DA-ADFF-7590-0F91-3A45490497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01714" y="3858866"/>
                  <a:ext cx="44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5C24B3D-3B2D-1B3A-69E5-4D390E306A4D}"/>
                    </a:ext>
                  </a:extLst>
                </p14:cNvPr>
                <p14:cNvContentPartPr/>
                <p14:nvPr/>
              </p14:nvContentPartPr>
              <p14:xfrm>
                <a:off x="10088834" y="3857786"/>
                <a:ext cx="125280" cy="11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5C24B3D-3B2D-1B3A-69E5-4D390E306A4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80194" y="3849146"/>
                  <a:ext cx="142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06B415B-9AE9-FA52-71C7-649D7DD1683A}"/>
                    </a:ext>
                  </a:extLst>
                </p14:cNvPr>
                <p14:cNvContentPartPr/>
                <p14:nvPr/>
              </p14:nvContentPartPr>
              <p14:xfrm>
                <a:off x="10276034" y="3878666"/>
                <a:ext cx="163800" cy="95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06B415B-9AE9-FA52-71C7-649D7DD168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67034" y="3870026"/>
                  <a:ext cx="1814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885EAF-0868-B7E6-70E9-56E8DB8E9B0D}"/>
              </a:ext>
            </a:extLst>
          </p:cNvPr>
          <p:cNvGrpSpPr/>
          <p:nvPr/>
        </p:nvGrpSpPr>
        <p:grpSpPr>
          <a:xfrm>
            <a:off x="9525074" y="3910346"/>
            <a:ext cx="127080" cy="77760"/>
            <a:chOff x="9525074" y="3910346"/>
            <a:chExt cx="127080" cy="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F902CDC-98EF-D647-A20C-75ECB788B573}"/>
                    </a:ext>
                  </a:extLst>
                </p14:cNvPr>
                <p14:cNvContentPartPr/>
                <p14:nvPr/>
              </p14:nvContentPartPr>
              <p14:xfrm>
                <a:off x="9525074" y="3910706"/>
                <a:ext cx="69480" cy="77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F902CDC-98EF-D647-A20C-75ECB788B5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16074" y="3901706"/>
                  <a:ext cx="87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6AF67E1-3626-879F-B4BB-6C9784CB50E8}"/>
                    </a:ext>
                  </a:extLst>
                </p14:cNvPr>
                <p14:cNvContentPartPr/>
                <p14:nvPr/>
              </p14:nvContentPartPr>
              <p14:xfrm>
                <a:off x="9612554" y="3910346"/>
                <a:ext cx="39600" cy="66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6AF67E1-3626-879F-B4BB-6C9784CB50E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03914" y="3901706"/>
                  <a:ext cx="572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EB6D5A-CC9A-EEB9-70CC-10E417B212B8}"/>
              </a:ext>
            </a:extLst>
          </p:cNvPr>
          <p:cNvGrpSpPr/>
          <p:nvPr/>
        </p:nvGrpSpPr>
        <p:grpSpPr>
          <a:xfrm>
            <a:off x="10731074" y="3895586"/>
            <a:ext cx="128880" cy="68760"/>
            <a:chOff x="10731074" y="3895586"/>
            <a:chExt cx="128880" cy="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65BC3F4-431D-9DC2-DCC5-CDBBF54E17F3}"/>
                    </a:ext>
                  </a:extLst>
                </p14:cNvPr>
                <p14:cNvContentPartPr/>
                <p14:nvPr/>
              </p14:nvContentPartPr>
              <p14:xfrm>
                <a:off x="10731074" y="3895586"/>
                <a:ext cx="72720" cy="68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65BC3F4-431D-9DC2-DCC5-CDBBF54E17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22074" y="3886946"/>
                  <a:ext cx="90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8C1AF18-F777-4CFD-6946-6A6B4E3B4F38}"/>
                    </a:ext>
                  </a:extLst>
                </p14:cNvPr>
                <p14:cNvContentPartPr/>
                <p14:nvPr/>
              </p14:nvContentPartPr>
              <p14:xfrm>
                <a:off x="10832594" y="3909266"/>
                <a:ext cx="27360" cy="40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8C1AF18-F777-4CFD-6946-6A6B4E3B4F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23954" y="3900266"/>
                  <a:ext cx="450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0D6F1BB-11E7-387C-059D-3CE566ADAC58}"/>
              </a:ext>
            </a:extLst>
          </p:cNvPr>
          <p:cNvGrpSpPr/>
          <p:nvPr/>
        </p:nvGrpSpPr>
        <p:grpSpPr>
          <a:xfrm>
            <a:off x="11063354" y="3794426"/>
            <a:ext cx="606600" cy="188280"/>
            <a:chOff x="11063354" y="3794426"/>
            <a:chExt cx="60660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D2C4A7-EF37-D757-CA80-9BC7E18532C6}"/>
                    </a:ext>
                  </a:extLst>
                </p14:cNvPr>
                <p14:cNvContentPartPr/>
                <p14:nvPr/>
              </p14:nvContentPartPr>
              <p14:xfrm>
                <a:off x="11287274" y="3825026"/>
                <a:ext cx="43560" cy="10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D2C4A7-EF37-D757-CA80-9BC7E18532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78634" y="3816026"/>
                  <a:ext cx="61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2DADDCF-7979-F58C-2292-7A5310AC72EB}"/>
                    </a:ext>
                  </a:extLst>
                </p14:cNvPr>
                <p14:cNvContentPartPr/>
                <p14:nvPr/>
              </p14:nvContentPartPr>
              <p14:xfrm>
                <a:off x="11327594" y="3816746"/>
                <a:ext cx="130320" cy="99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2DADDCF-7979-F58C-2292-7A5310AC72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318954" y="3808106"/>
                  <a:ext cx="147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23F111-4100-5D0E-DB56-AE945C777858}"/>
                    </a:ext>
                  </a:extLst>
                </p14:cNvPr>
                <p14:cNvContentPartPr/>
                <p14:nvPr/>
              </p14:nvContentPartPr>
              <p14:xfrm>
                <a:off x="11499674" y="3826106"/>
                <a:ext cx="170280" cy="96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23F111-4100-5D0E-DB56-AE945C7778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490674" y="3817466"/>
                  <a:ext cx="187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D6675F-2458-DFAF-A761-0A5994C0F626}"/>
                    </a:ext>
                  </a:extLst>
                </p14:cNvPr>
                <p14:cNvContentPartPr/>
                <p14:nvPr/>
              </p14:nvContentPartPr>
              <p14:xfrm>
                <a:off x="11071994" y="3865346"/>
                <a:ext cx="20160" cy="117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D6675F-2458-DFAF-A761-0A5994C0F62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63354" y="3856346"/>
                  <a:ext cx="37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FA4BA0-5451-94DF-8D56-CB2659F411FB}"/>
                    </a:ext>
                  </a:extLst>
                </p14:cNvPr>
                <p14:cNvContentPartPr/>
                <p14:nvPr/>
              </p14:nvContentPartPr>
              <p14:xfrm>
                <a:off x="11080634" y="3794426"/>
                <a:ext cx="132480" cy="30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FA4BA0-5451-94DF-8D56-CB2659F411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71994" y="3785786"/>
                  <a:ext cx="150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2E1943F-0594-580A-357C-4BEB33E889CC}"/>
                    </a:ext>
                  </a:extLst>
                </p14:cNvPr>
                <p14:cNvContentPartPr/>
                <p14:nvPr/>
              </p14:nvContentPartPr>
              <p14:xfrm>
                <a:off x="11063354" y="3863546"/>
                <a:ext cx="113760" cy="7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2E1943F-0594-580A-357C-4BEB33E889C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54354" y="3854906"/>
                  <a:ext cx="1314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EE00596-B919-30C4-6E8C-DC1CB336DC97}"/>
              </a:ext>
            </a:extLst>
          </p:cNvPr>
          <p:cNvGrpSpPr/>
          <p:nvPr/>
        </p:nvGrpSpPr>
        <p:grpSpPr>
          <a:xfrm>
            <a:off x="11746158" y="3949772"/>
            <a:ext cx="355680" cy="28080"/>
            <a:chOff x="11746158" y="3949772"/>
            <a:chExt cx="355680" cy="2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5AA276-391B-47CB-1D5F-CEA805E0635B}"/>
                    </a:ext>
                  </a:extLst>
                </p14:cNvPr>
                <p14:cNvContentPartPr/>
                <p14:nvPr/>
              </p14:nvContentPartPr>
              <p14:xfrm>
                <a:off x="11746158" y="3960932"/>
                <a:ext cx="78120" cy="16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5AA276-391B-47CB-1D5F-CEA805E063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737158" y="3951932"/>
                  <a:ext cx="95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306C305-B959-E036-D04C-DD96017B7D5A}"/>
                    </a:ext>
                  </a:extLst>
                </p14:cNvPr>
                <p14:cNvContentPartPr/>
                <p14:nvPr/>
              </p14:nvContentPartPr>
              <p14:xfrm>
                <a:off x="11900958" y="3949772"/>
                <a:ext cx="77040" cy="15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306C305-B959-E036-D04C-DD96017B7D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892318" y="3940772"/>
                  <a:ext cx="94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7109916-E0B6-F580-9011-E4EE6A2DBCC7}"/>
                    </a:ext>
                  </a:extLst>
                </p14:cNvPr>
                <p14:cNvContentPartPr/>
                <p14:nvPr/>
              </p14:nvContentPartPr>
              <p14:xfrm>
                <a:off x="12028758" y="3953732"/>
                <a:ext cx="73080" cy="6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7109916-E0B6-F580-9011-E4EE6A2DBC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019758" y="3945092"/>
                  <a:ext cx="907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A090ACD-6C35-2164-8D88-6ED334701845}"/>
              </a:ext>
            </a:extLst>
          </p:cNvPr>
          <p:cNvGrpSpPr/>
          <p:nvPr/>
        </p:nvGrpSpPr>
        <p:grpSpPr>
          <a:xfrm>
            <a:off x="8879118" y="4151732"/>
            <a:ext cx="804240" cy="141840"/>
            <a:chOff x="8879118" y="4151732"/>
            <a:chExt cx="80424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9A97F3-F1C1-8DCC-A704-2666B366A391}"/>
                    </a:ext>
                  </a:extLst>
                </p14:cNvPr>
                <p14:cNvContentPartPr/>
                <p14:nvPr/>
              </p14:nvContentPartPr>
              <p14:xfrm>
                <a:off x="8879118" y="4175852"/>
                <a:ext cx="166680" cy="117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9A97F3-F1C1-8DCC-A704-2666B366A3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70478" y="4166852"/>
                  <a:ext cx="184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DB36ADF-B83F-8BEF-CE96-5C5B8B0B1222}"/>
                    </a:ext>
                  </a:extLst>
                </p14:cNvPr>
                <p14:cNvContentPartPr/>
                <p14:nvPr/>
              </p14:nvContentPartPr>
              <p14:xfrm>
                <a:off x="9050478" y="4162172"/>
                <a:ext cx="119880" cy="74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DB36ADF-B83F-8BEF-CE96-5C5B8B0B122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41478" y="4153172"/>
                  <a:ext cx="137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AFB398-CF25-4934-4094-22B5D801144C}"/>
                    </a:ext>
                  </a:extLst>
                </p14:cNvPr>
                <p14:cNvContentPartPr/>
                <p14:nvPr/>
              </p14:nvContentPartPr>
              <p14:xfrm>
                <a:off x="9097278" y="4158572"/>
                <a:ext cx="194040" cy="92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AFB398-CF25-4934-4094-22B5D801144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88278" y="4149932"/>
                  <a:ext cx="211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50F40B5-0C7E-1A6F-1478-F8B4E000392F}"/>
                    </a:ext>
                  </a:extLst>
                </p14:cNvPr>
                <p14:cNvContentPartPr/>
                <p14:nvPr/>
              </p14:nvContentPartPr>
              <p14:xfrm>
                <a:off x="9341358" y="4151732"/>
                <a:ext cx="342000" cy="116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50F40B5-0C7E-1A6F-1478-F8B4E000392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32718" y="4143092"/>
                  <a:ext cx="3596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DEB815B-BAE0-80EA-F19D-DF02F2999B35}"/>
              </a:ext>
            </a:extLst>
          </p:cNvPr>
          <p:cNvGrpSpPr/>
          <p:nvPr/>
        </p:nvGrpSpPr>
        <p:grpSpPr>
          <a:xfrm>
            <a:off x="9738078" y="4166492"/>
            <a:ext cx="533520" cy="100080"/>
            <a:chOff x="9738078" y="4166492"/>
            <a:chExt cx="53352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881391E-DE65-5E4F-886E-E61C44329BD9}"/>
                    </a:ext>
                  </a:extLst>
                </p14:cNvPr>
                <p14:cNvContentPartPr/>
                <p14:nvPr/>
              </p14:nvContentPartPr>
              <p14:xfrm>
                <a:off x="9738078" y="4166492"/>
                <a:ext cx="102600" cy="89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881391E-DE65-5E4F-886E-E61C44329B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29078" y="4157492"/>
                  <a:ext cx="120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93548B3-A407-11E2-ECBE-FFC051E63196}"/>
                    </a:ext>
                  </a:extLst>
                </p14:cNvPr>
                <p14:cNvContentPartPr/>
                <p14:nvPr/>
              </p14:nvContentPartPr>
              <p14:xfrm>
                <a:off x="9896118" y="4190252"/>
                <a:ext cx="79560" cy="76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93548B3-A407-11E2-ECBE-FFC051E631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87118" y="4181252"/>
                  <a:ext cx="97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5E2BC49-B6BE-7D2C-E106-E20B89DDB86C}"/>
                    </a:ext>
                  </a:extLst>
                </p14:cNvPr>
                <p14:cNvContentPartPr/>
                <p14:nvPr/>
              </p14:nvContentPartPr>
              <p14:xfrm>
                <a:off x="9989358" y="4177292"/>
                <a:ext cx="165960" cy="69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5E2BC49-B6BE-7D2C-E106-E20B89DDB8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80718" y="4168652"/>
                  <a:ext cx="183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7CAFC0E-CF63-9A8F-894E-712B3DAF6EC4}"/>
                    </a:ext>
                  </a:extLst>
                </p14:cNvPr>
                <p14:cNvContentPartPr/>
                <p14:nvPr/>
              </p14:nvContentPartPr>
              <p14:xfrm>
                <a:off x="10171878" y="4185212"/>
                <a:ext cx="99720" cy="40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7CAFC0E-CF63-9A8F-894E-712B3DAF6EC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63238" y="4176212"/>
                  <a:ext cx="11736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FC098E6-40D0-5176-5566-89B8482C6969}"/>
              </a:ext>
            </a:extLst>
          </p:cNvPr>
          <p:cNvGrpSpPr/>
          <p:nvPr/>
        </p:nvGrpSpPr>
        <p:grpSpPr>
          <a:xfrm>
            <a:off x="10560318" y="4149212"/>
            <a:ext cx="592920" cy="75960"/>
            <a:chOff x="10560318" y="4149212"/>
            <a:chExt cx="592920" cy="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55C4391-B305-6AFC-5CFE-7C9C4D8AB31A}"/>
                    </a:ext>
                  </a:extLst>
                </p14:cNvPr>
                <p14:cNvContentPartPr/>
                <p14:nvPr/>
              </p14:nvContentPartPr>
              <p14:xfrm>
                <a:off x="10560318" y="4149932"/>
                <a:ext cx="179280" cy="75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55C4391-B305-6AFC-5CFE-7C9C4D8AB3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551678" y="4140932"/>
                  <a:ext cx="196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1B3C94C-27AB-D1F3-6628-2F5B897C1C7A}"/>
                    </a:ext>
                  </a:extLst>
                </p14:cNvPr>
                <p14:cNvContentPartPr/>
                <p14:nvPr/>
              </p14:nvContentPartPr>
              <p14:xfrm>
                <a:off x="10788918" y="4149212"/>
                <a:ext cx="59760" cy="63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1B3C94C-27AB-D1F3-6628-2F5B897C1C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80278" y="4140572"/>
                  <a:ext cx="77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F9CB7A-1858-2CF7-818A-5A8D6AF42CAE}"/>
                    </a:ext>
                  </a:extLst>
                </p14:cNvPr>
                <p14:cNvContentPartPr/>
                <p14:nvPr/>
              </p14:nvContentPartPr>
              <p14:xfrm>
                <a:off x="10898358" y="4159292"/>
                <a:ext cx="14400" cy="47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F9CB7A-1858-2CF7-818A-5A8D6AF42C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89358" y="4150292"/>
                  <a:ext cx="32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D744803-6537-25A7-69F5-926F511714C8}"/>
                    </a:ext>
                  </a:extLst>
                </p14:cNvPr>
                <p14:cNvContentPartPr/>
                <p14:nvPr/>
              </p14:nvContentPartPr>
              <p14:xfrm>
                <a:off x="10977198" y="4150292"/>
                <a:ext cx="176040" cy="66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D744803-6537-25A7-69F5-926F511714C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68558" y="4141652"/>
                  <a:ext cx="1936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C5F0ACC-CE4F-5841-16D1-5AD64CC808A1}"/>
              </a:ext>
            </a:extLst>
          </p:cNvPr>
          <p:cNvGrpSpPr/>
          <p:nvPr/>
        </p:nvGrpSpPr>
        <p:grpSpPr>
          <a:xfrm>
            <a:off x="10185918" y="4344692"/>
            <a:ext cx="1040400" cy="120960"/>
            <a:chOff x="10185918" y="4344692"/>
            <a:chExt cx="104040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19D8339-219A-0805-3E46-C66C436FFAF9}"/>
                    </a:ext>
                  </a:extLst>
                </p14:cNvPr>
                <p14:cNvContentPartPr/>
                <p14:nvPr/>
              </p14:nvContentPartPr>
              <p14:xfrm>
                <a:off x="10185918" y="4364132"/>
                <a:ext cx="219600" cy="101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19D8339-219A-0805-3E46-C66C436FFAF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76918" y="4355132"/>
                  <a:ext cx="237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80E13E5-11A3-167B-AE7F-741D2C202BFF}"/>
                    </a:ext>
                  </a:extLst>
                </p14:cNvPr>
                <p14:cNvContentPartPr/>
                <p14:nvPr/>
              </p14:nvContentPartPr>
              <p14:xfrm>
                <a:off x="10334598" y="4428932"/>
                <a:ext cx="98640" cy="6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80E13E5-11A3-167B-AE7F-741D2C202B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25958" y="4419932"/>
                  <a:ext cx="11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7225B64-584E-08F3-121E-CE49E33EB342}"/>
                    </a:ext>
                  </a:extLst>
                </p14:cNvPr>
                <p14:cNvContentPartPr/>
                <p14:nvPr/>
              </p14:nvContentPartPr>
              <p14:xfrm>
                <a:off x="10649598" y="4344692"/>
                <a:ext cx="78840" cy="109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7225B64-584E-08F3-121E-CE49E33EB34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640598" y="4335692"/>
                  <a:ext cx="96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6DDE6D6-B148-97FB-FB85-6CA3688D4F40}"/>
                    </a:ext>
                  </a:extLst>
                </p14:cNvPr>
                <p14:cNvContentPartPr/>
                <p14:nvPr/>
              </p14:nvContentPartPr>
              <p14:xfrm>
                <a:off x="10704678" y="4377452"/>
                <a:ext cx="24840" cy="23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6DDE6D6-B148-97FB-FB85-6CA3688D4F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95678" y="4368452"/>
                  <a:ext cx="42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C735788-8290-0D18-96F9-0FA7ED579214}"/>
                    </a:ext>
                  </a:extLst>
                </p14:cNvPr>
                <p14:cNvContentPartPr/>
                <p14:nvPr/>
              </p14:nvContentPartPr>
              <p14:xfrm>
                <a:off x="10469598" y="4365572"/>
                <a:ext cx="138960" cy="92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C735788-8290-0D18-96F9-0FA7ED57921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60598" y="4356932"/>
                  <a:ext cx="156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30F969C-BBAB-D137-FD4F-52EC8028BAF5}"/>
                    </a:ext>
                  </a:extLst>
                </p14:cNvPr>
                <p14:cNvContentPartPr/>
                <p14:nvPr/>
              </p14:nvContentPartPr>
              <p14:xfrm>
                <a:off x="10788558" y="4386092"/>
                <a:ext cx="209880" cy="63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30F969C-BBAB-D137-FD4F-52EC8028BA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79918" y="4377452"/>
                  <a:ext cx="227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C45EEAF-997E-9F90-4333-59C7491A84A9}"/>
                    </a:ext>
                  </a:extLst>
                </p14:cNvPr>
                <p14:cNvContentPartPr/>
                <p14:nvPr/>
              </p14:nvContentPartPr>
              <p14:xfrm>
                <a:off x="11039838" y="4370612"/>
                <a:ext cx="186480" cy="90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C45EEAF-997E-9F90-4333-59C7491A84A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31198" y="4361972"/>
                  <a:ext cx="204120" cy="10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600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AE0DB-78FA-AA72-73F9-11FC3C7CD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6" y="210119"/>
            <a:ext cx="5304062" cy="33532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26E7DD6-8755-D987-BF1A-032D2E76D41F}"/>
              </a:ext>
            </a:extLst>
          </p:cNvPr>
          <p:cNvGrpSpPr/>
          <p:nvPr/>
        </p:nvGrpSpPr>
        <p:grpSpPr>
          <a:xfrm>
            <a:off x="8499678" y="298652"/>
            <a:ext cx="1093320" cy="248400"/>
            <a:chOff x="8499678" y="298652"/>
            <a:chExt cx="109332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7887F56-FF24-3703-2BE5-3F2410328F32}"/>
                    </a:ext>
                  </a:extLst>
                </p14:cNvPr>
                <p14:cNvContentPartPr/>
                <p14:nvPr/>
              </p14:nvContentPartPr>
              <p14:xfrm>
                <a:off x="8599398" y="349052"/>
                <a:ext cx="90360" cy="91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7887F56-FF24-3703-2BE5-3F2410328F3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90398" y="340412"/>
                  <a:ext cx="10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E4C81F8-AC4B-F753-8C1A-2241367BDA68}"/>
                    </a:ext>
                  </a:extLst>
                </p14:cNvPr>
                <p14:cNvContentPartPr/>
                <p14:nvPr/>
              </p14:nvContentPartPr>
              <p14:xfrm>
                <a:off x="8714958" y="359492"/>
                <a:ext cx="118440" cy="84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E4C81F8-AC4B-F753-8C1A-2241367BDA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6318" y="350492"/>
                  <a:ext cx="136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8B5A2D-0281-821C-01CF-9EE268C0EB9E}"/>
                    </a:ext>
                  </a:extLst>
                </p14:cNvPr>
                <p14:cNvContentPartPr/>
                <p14:nvPr/>
              </p14:nvContentPartPr>
              <p14:xfrm>
                <a:off x="8730798" y="314492"/>
                <a:ext cx="120240" cy="66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8B5A2D-0281-821C-01CF-9EE268C0EB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22158" y="305492"/>
                  <a:ext cx="137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195C64-8640-F98E-EA23-B85437DCA680}"/>
                    </a:ext>
                  </a:extLst>
                </p14:cNvPr>
                <p14:cNvContentPartPr/>
                <p14:nvPr/>
              </p14:nvContentPartPr>
              <p14:xfrm>
                <a:off x="8890278" y="357332"/>
                <a:ext cx="140040" cy="68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195C64-8640-F98E-EA23-B85437DCA6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81278" y="348332"/>
                  <a:ext cx="157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05A35A-841C-932B-3CBC-9FF563FC2E22}"/>
                    </a:ext>
                  </a:extLst>
                </p14:cNvPr>
                <p14:cNvContentPartPr/>
                <p14:nvPr/>
              </p14:nvContentPartPr>
              <p14:xfrm>
                <a:off x="9042558" y="352292"/>
                <a:ext cx="79200" cy="66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05A35A-841C-932B-3CBC-9FF563FC2E2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33918" y="343652"/>
                  <a:ext cx="96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A760BF-358C-D3B8-1790-355FBEE0552C}"/>
                    </a:ext>
                  </a:extLst>
                </p14:cNvPr>
                <p14:cNvContentPartPr/>
                <p14:nvPr/>
              </p14:nvContentPartPr>
              <p14:xfrm>
                <a:off x="9059838" y="300452"/>
                <a:ext cx="73440" cy="65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A760BF-358C-D3B8-1790-355FBEE0552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50838" y="291452"/>
                  <a:ext cx="91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C92F85-F61C-F199-8C77-B071CCB57B05}"/>
                    </a:ext>
                  </a:extLst>
                </p14:cNvPr>
                <p14:cNvContentPartPr/>
                <p14:nvPr/>
              </p14:nvContentPartPr>
              <p14:xfrm>
                <a:off x="9154518" y="349412"/>
                <a:ext cx="106920" cy="7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C92F85-F61C-F199-8C77-B071CCB57B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45518" y="340772"/>
                  <a:ext cx="124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D7336AE-E265-0331-774D-5C5B5C9A9249}"/>
                    </a:ext>
                  </a:extLst>
                </p14:cNvPr>
                <p14:cNvContentPartPr/>
                <p14:nvPr/>
              </p14:nvContentPartPr>
              <p14:xfrm>
                <a:off x="9286278" y="298652"/>
                <a:ext cx="13608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D7336AE-E265-0331-774D-5C5B5C9A92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77278" y="289652"/>
                  <a:ext cx="153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56057E6-32E8-EFAE-C9FA-E92CA1C45108}"/>
                    </a:ext>
                  </a:extLst>
                </p14:cNvPr>
                <p14:cNvContentPartPr/>
                <p14:nvPr/>
              </p14:nvContentPartPr>
              <p14:xfrm>
                <a:off x="9405798" y="319892"/>
                <a:ext cx="90360" cy="50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56057E6-32E8-EFAE-C9FA-E92CA1C4510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96798" y="310892"/>
                  <a:ext cx="108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F69767-A451-055C-BF53-468876244F91}"/>
                    </a:ext>
                  </a:extLst>
                </p14:cNvPr>
                <p14:cNvContentPartPr/>
                <p14:nvPr/>
              </p14:nvContentPartPr>
              <p14:xfrm>
                <a:off x="8499678" y="486932"/>
                <a:ext cx="1093320" cy="60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F69767-A451-055C-BF53-468876244F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91038" y="478292"/>
                  <a:ext cx="11109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57E9C7-19FA-91EC-81C5-A596C2B95CF9}"/>
              </a:ext>
            </a:extLst>
          </p:cNvPr>
          <p:cNvGrpSpPr/>
          <p:nvPr/>
        </p:nvGrpSpPr>
        <p:grpSpPr>
          <a:xfrm>
            <a:off x="8110158" y="746132"/>
            <a:ext cx="1383480" cy="180000"/>
            <a:chOff x="8110158" y="746132"/>
            <a:chExt cx="138348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4D71EC-4495-8207-C8DE-47B781367258}"/>
                    </a:ext>
                  </a:extLst>
                </p14:cNvPr>
                <p14:cNvContentPartPr/>
                <p14:nvPr/>
              </p14:nvContentPartPr>
              <p14:xfrm>
                <a:off x="8207718" y="810572"/>
                <a:ext cx="8640" cy="10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4D71EC-4495-8207-C8DE-47B78136725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99078" y="801572"/>
                  <a:ext cx="26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7909F4-37A1-DCEF-F279-DCB9FEB75352}"/>
                    </a:ext>
                  </a:extLst>
                </p14:cNvPr>
                <p14:cNvContentPartPr/>
                <p14:nvPr/>
              </p14:nvContentPartPr>
              <p14:xfrm>
                <a:off x="8110158" y="772412"/>
                <a:ext cx="125640" cy="16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7909F4-37A1-DCEF-F279-DCB9FEB7535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01158" y="763772"/>
                  <a:ext cx="143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7D77E0-B599-AD62-8D8C-CAD961834737}"/>
                    </a:ext>
                  </a:extLst>
                </p14:cNvPr>
                <p14:cNvContentPartPr/>
                <p14:nvPr/>
              </p14:nvContentPartPr>
              <p14:xfrm>
                <a:off x="8330118" y="771332"/>
                <a:ext cx="88560" cy="154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7D77E0-B599-AD62-8D8C-CAD9618347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21118" y="762332"/>
                  <a:ext cx="106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B5B83E-0301-A5E2-5329-6B3B760B25F4}"/>
                    </a:ext>
                  </a:extLst>
                </p14:cNvPr>
                <p14:cNvContentPartPr/>
                <p14:nvPr/>
              </p14:nvContentPartPr>
              <p14:xfrm>
                <a:off x="8496798" y="823532"/>
                <a:ext cx="10800" cy="7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B5B83E-0301-A5E2-5329-6B3B760B25F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88158" y="814532"/>
                  <a:ext cx="28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188C51-F52E-2C07-C74C-422983A04088}"/>
                    </a:ext>
                  </a:extLst>
                </p14:cNvPr>
                <p14:cNvContentPartPr/>
                <p14:nvPr/>
              </p14:nvContentPartPr>
              <p14:xfrm>
                <a:off x="8497518" y="771332"/>
                <a:ext cx="120240" cy="8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188C51-F52E-2C07-C74C-422983A0408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88518" y="762332"/>
                  <a:ext cx="137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01B829-77E6-D05C-4ACA-66D5D8E6CA49}"/>
                    </a:ext>
                  </a:extLst>
                </p14:cNvPr>
                <p14:cNvContentPartPr/>
                <p14:nvPr/>
              </p14:nvContentPartPr>
              <p14:xfrm>
                <a:off x="8683638" y="770612"/>
                <a:ext cx="91080" cy="7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01B829-77E6-D05C-4ACA-66D5D8E6CA4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74638" y="761972"/>
                  <a:ext cx="108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05A081-AB0D-BDEB-B1BA-767F8AF15CBD}"/>
                    </a:ext>
                  </a:extLst>
                </p14:cNvPr>
                <p14:cNvContentPartPr/>
                <p14:nvPr/>
              </p14:nvContentPartPr>
              <p14:xfrm>
                <a:off x="8656278" y="792932"/>
                <a:ext cx="128160" cy="12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05A081-AB0D-BDEB-B1BA-767F8AF15CB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47638" y="784292"/>
                  <a:ext cx="145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6A9DBA-014C-C47E-8389-62E268A6D040}"/>
                    </a:ext>
                  </a:extLst>
                </p14:cNvPr>
                <p14:cNvContentPartPr/>
                <p14:nvPr/>
              </p14:nvContentPartPr>
              <p14:xfrm>
                <a:off x="8832318" y="807692"/>
                <a:ext cx="95760" cy="9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6A9DBA-014C-C47E-8389-62E268A6D04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23318" y="799052"/>
                  <a:ext cx="113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7DF8A8-9B73-AC0D-782C-B96074F6082B}"/>
                    </a:ext>
                  </a:extLst>
                </p14:cNvPr>
                <p14:cNvContentPartPr/>
                <p14:nvPr/>
              </p14:nvContentPartPr>
              <p14:xfrm>
                <a:off x="9016998" y="850892"/>
                <a:ext cx="121320" cy="36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7DF8A8-9B73-AC0D-782C-B96074F6082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7998" y="842252"/>
                  <a:ext cx="138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219787-0490-C5E2-A285-C49B1075B892}"/>
                    </a:ext>
                  </a:extLst>
                </p14:cNvPr>
                <p14:cNvContentPartPr/>
                <p14:nvPr/>
              </p14:nvContentPartPr>
              <p14:xfrm>
                <a:off x="9011238" y="760892"/>
                <a:ext cx="102240" cy="6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219787-0490-C5E2-A285-C49B1075B89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02238" y="751892"/>
                  <a:ext cx="119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F04746-AC63-3AE1-1FFB-157599FC3003}"/>
                    </a:ext>
                  </a:extLst>
                </p14:cNvPr>
                <p14:cNvContentPartPr/>
                <p14:nvPr/>
              </p14:nvContentPartPr>
              <p14:xfrm>
                <a:off x="9194118" y="746132"/>
                <a:ext cx="126720" cy="130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F04746-AC63-3AE1-1FFB-157599FC300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85478" y="737492"/>
                  <a:ext cx="144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519FD7-D0C6-443A-79DA-DCBE79DDA676}"/>
                    </a:ext>
                  </a:extLst>
                </p14:cNvPr>
                <p14:cNvContentPartPr/>
                <p14:nvPr/>
              </p14:nvContentPartPr>
              <p14:xfrm>
                <a:off x="9199518" y="832892"/>
                <a:ext cx="102240" cy="2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519FD7-D0C6-443A-79DA-DCBE79DDA67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90878" y="823892"/>
                  <a:ext cx="119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F37384-7700-E882-90F2-6526F7D07982}"/>
                    </a:ext>
                  </a:extLst>
                </p14:cNvPr>
                <p14:cNvContentPartPr/>
                <p14:nvPr/>
              </p14:nvContentPartPr>
              <p14:xfrm>
                <a:off x="9490398" y="794012"/>
                <a:ext cx="3240" cy="3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F37384-7700-E882-90F2-6526F7D079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81398" y="785372"/>
                  <a:ext cx="20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F1AC1E-882D-8566-B7C6-AEE78C799DFB}"/>
                    </a:ext>
                  </a:extLst>
                </p14:cNvPr>
                <p14:cNvContentPartPr/>
                <p14:nvPr/>
              </p14:nvContentPartPr>
              <p14:xfrm>
                <a:off x="9478518" y="846212"/>
                <a:ext cx="2160" cy="21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F1AC1E-882D-8566-B7C6-AEE78C799DF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69878" y="837572"/>
                  <a:ext cx="19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F75488-061F-8306-F745-E1D18ECBB28E}"/>
                    </a:ext>
                  </a:extLst>
                </p14:cNvPr>
                <p14:cNvContentPartPr/>
                <p14:nvPr/>
              </p14:nvContentPartPr>
              <p14:xfrm>
                <a:off x="9483918" y="803372"/>
                <a:ext cx="6840" cy="8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F75488-061F-8306-F745-E1D18ECBB28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75278" y="794732"/>
                  <a:ext cx="244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C7B46F-4E04-5C62-8A74-6F5EB2B628BA}"/>
              </a:ext>
            </a:extLst>
          </p:cNvPr>
          <p:cNvGrpSpPr/>
          <p:nvPr/>
        </p:nvGrpSpPr>
        <p:grpSpPr>
          <a:xfrm>
            <a:off x="9732678" y="655412"/>
            <a:ext cx="650880" cy="255960"/>
            <a:chOff x="9732678" y="655412"/>
            <a:chExt cx="65088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5838E7B-0B69-C2A1-4F7D-AD383834EEA8}"/>
                    </a:ext>
                  </a:extLst>
                </p14:cNvPr>
                <p14:cNvContentPartPr/>
                <p14:nvPr/>
              </p14:nvContentPartPr>
              <p14:xfrm>
                <a:off x="9732678" y="655412"/>
                <a:ext cx="66600" cy="70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5838E7B-0B69-C2A1-4F7D-AD383834EEA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23678" y="646772"/>
                  <a:ext cx="84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D02DCBF-0E81-A108-CC97-805A2C874B8E}"/>
                    </a:ext>
                  </a:extLst>
                </p14:cNvPr>
                <p14:cNvContentPartPr/>
                <p14:nvPr/>
              </p14:nvContentPartPr>
              <p14:xfrm>
                <a:off x="9779838" y="676652"/>
                <a:ext cx="73080" cy="41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D02DCBF-0E81-A108-CC97-805A2C874B8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771198" y="667652"/>
                  <a:ext cx="90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755634-115F-785C-7EA9-1484FD255F31}"/>
                    </a:ext>
                  </a:extLst>
                </p14:cNvPr>
                <p14:cNvContentPartPr/>
                <p14:nvPr/>
              </p14:nvContentPartPr>
              <p14:xfrm>
                <a:off x="9912678" y="905252"/>
                <a:ext cx="116640" cy="6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755634-115F-785C-7EA9-1484FD255F3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03678" y="896252"/>
                  <a:ext cx="134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9EFE155-B3E2-901D-9FD8-FD55006C27C7}"/>
                    </a:ext>
                  </a:extLst>
                </p14:cNvPr>
                <p14:cNvContentPartPr/>
                <p14:nvPr/>
              </p14:nvContentPartPr>
              <p14:xfrm>
                <a:off x="10116438" y="739652"/>
                <a:ext cx="2484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9EFE155-B3E2-901D-9FD8-FD55006C27C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07438" y="730652"/>
                  <a:ext cx="42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CC39C8-C62A-EA81-3287-2A6992F2765B}"/>
                    </a:ext>
                  </a:extLst>
                </p14:cNvPr>
                <p14:cNvContentPartPr/>
                <p14:nvPr/>
              </p14:nvContentPartPr>
              <p14:xfrm>
                <a:off x="10073598" y="742172"/>
                <a:ext cx="137880" cy="10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CC39C8-C62A-EA81-3287-2A6992F2765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64598" y="733172"/>
                  <a:ext cx="155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95EC43A-5AE7-078D-C8B0-973CD2E75E5E}"/>
                    </a:ext>
                  </a:extLst>
                </p14:cNvPr>
                <p14:cNvContentPartPr/>
                <p14:nvPr/>
              </p14:nvContentPartPr>
              <p14:xfrm>
                <a:off x="10283838" y="684212"/>
                <a:ext cx="64800" cy="46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95EC43A-5AE7-078D-C8B0-973CD2E75E5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74838" y="675212"/>
                  <a:ext cx="82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8F63940-1EBD-B7CC-241B-56FEE154EC07}"/>
                    </a:ext>
                  </a:extLst>
                </p14:cNvPr>
                <p14:cNvContentPartPr/>
                <p14:nvPr/>
              </p14:nvContentPartPr>
              <p14:xfrm>
                <a:off x="10351158" y="672332"/>
                <a:ext cx="32400" cy="57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8F63940-1EBD-B7CC-241B-56FEE154EC0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342158" y="663692"/>
                  <a:ext cx="5004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8880A73-718E-4DBF-4039-D7C662EB3BC4}"/>
                  </a:ext>
                </a:extLst>
              </p14:cNvPr>
              <p14:cNvContentPartPr/>
              <p14:nvPr/>
            </p14:nvContentPartPr>
            <p14:xfrm>
              <a:off x="5130030" y="3288872"/>
              <a:ext cx="77400" cy="60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8880A73-718E-4DBF-4039-D7C662EB3BC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121390" y="3279872"/>
                <a:ext cx="95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25C242A-CCB5-6D3B-EAAF-55DA81A46ED9}"/>
                  </a:ext>
                </a:extLst>
              </p14:cNvPr>
              <p14:cNvContentPartPr/>
              <p14:nvPr/>
            </p14:nvContentPartPr>
            <p14:xfrm>
              <a:off x="5231910" y="2853632"/>
              <a:ext cx="216360" cy="352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25C242A-CCB5-6D3B-EAAF-55DA81A46ED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223270" y="2844992"/>
                <a:ext cx="234000" cy="3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C912A30-9F09-454C-12F3-ED82DC027F7C}"/>
              </a:ext>
            </a:extLst>
          </p:cNvPr>
          <p:cNvGrpSpPr/>
          <p:nvPr/>
        </p:nvGrpSpPr>
        <p:grpSpPr>
          <a:xfrm>
            <a:off x="8499318" y="1058612"/>
            <a:ext cx="846000" cy="255240"/>
            <a:chOff x="8499318" y="1058612"/>
            <a:chExt cx="84600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315FDD6-26E8-499F-D297-0B12941B5D92}"/>
                    </a:ext>
                  </a:extLst>
                </p14:cNvPr>
                <p14:cNvContentPartPr/>
                <p14:nvPr/>
              </p14:nvContentPartPr>
              <p14:xfrm>
                <a:off x="8499318" y="1058612"/>
                <a:ext cx="222120" cy="255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315FDD6-26E8-499F-D297-0B12941B5D9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90318" y="1049972"/>
                  <a:ext cx="239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DE5C449-A740-FDA8-03E4-537DD2E0B2F4}"/>
                    </a:ext>
                  </a:extLst>
                </p14:cNvPr>
                <p14:cNvContentPartPr/>
                <p14:nvPr/>
              </p14:nvContentPartPr>
              <p14:xfrm>
                <a:off x="8724678" y="1097492"/>
                <a:ext cx="133200" cy="83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DE5C449-A740-FDA8-03E4-537DD2E0B2F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716038" y="1088852"/>
                  <a:ext cx="150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38FA3FE-96DC-74BC-2FC2-3341A36FE478}"/>
                    </a:ext>
                  </a:extLst>
                </p14:cNvPr>
                <p14:cNvContentPartPr/>
                <p14:nvPr/>
              </p14:nvContentPartPr>
              <p14:xfrm>
                <a:off x="8865438" y="1062932"/>
                <a:ext cx="405360" cy="143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38FA3FE-96DC-74BC-2FC2-3341A36FE47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56438" y="1054292"/>
                  <a:ext cx="423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2E76C1-63E5-92D0-DFC7-76D90225A036}"/>
                    </a:ext>
                  </a:extLst>
                </p14:cNvPr>
                <p14:cNvContentPartPr/>
                <p14:nvPr/>
              </p14:nvContentPartPr>
              <p14:xfrm>
                <a:off x="9256758" y="1095332"/>
                <a:ext cx="88560" cy="4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2E76C1-63E5-92D0-DFC7-76D90225A0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48118" y="1086692"/>
                  <a:ext cx="1062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18A0FF0-6A21-E4E2-8631-C6534A83B608}"/>
              </a:ext>
            </a:extLst>
          </p:cNvPr>
          <p:cNvGrpSpPr/>
          <p:nvPr/>
        </p:nvGrpSpPr>
        <p:grpSpPr>
          <a:xfrm>
            <a:off x="8154438" y="1427252"/>
            <a:ext cx="456480" cy="125280"/>
            <a:chOff x="8154438" y="1427252"/>
            <a:chExt cx="45648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1C2D6FC-B24C-B5BF-23C0-4D66ABB7746C}"/>
                    </a:ext>
                  </a:extLst>
                </p14:cNvPr>
                <p14:cNvContentPartPr/>
                <p14:nvPr/>
              </p14:nvContentPartPr>
              <p14:xfrm>
                <a:off x="8154438" y="1453892"/>
                <a:ext cx="255960" cy="9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1C2D6FC-B24C-B5BF-23C0-4D66ABB7746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145798" y="1445252"/>
                  <a:ext cx="273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AD78DD1-6C5F-10B4-9E11-4ACD854A8B43}"/>
                    </a:ext>
                  </a:extLst>
                </p14:cNvPr>
                <p14:cNvContentPartPr/>
                <p14:nvPr/>
              </p14:nvContentPartPr>
              <p14:xfrm>
                <a:off x="8313558" y="1427252"/>
                <a:ext cx="97560" cy="60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D78DD1-6C5F-10B4-9E11-4ACD854A8B4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04918" y="1418252"/>
                  <a:ext cx="115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2BD68B6-DB74-BB67-9726-8C9041579E50}"/>
                    </a:ext>
                  </a:extLst>
                </p14:cNvPr>
                <p14:cNvContentPartPr/>
                <p14:nvPr/>
              </p14:nvContentPartPr>
              <p14:xfrm>
                <a:off x="8480598" y="1437332"/>
                <a:ext cx="130320" cy="92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2BD68B6-DB74-BB67-9726-8C9041579E5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471598" y="1428332"/>
                  <a:ext cx="14796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595418-83EA-B629-4184-6D701A15C1E9}"/>
              </a:ext>
            </a:extLst>
          </p:cNvPr>
          <p:cNvGrpSpPr/>
          <p:nvPr/>
        </p:nvGrpSpPr>
        <p:grpSpPr>
          <a:xfrm>
            <a:off x="8632878" y="1405652"/>
            <a:ext cx="144000" cy="136080"/>
            <a:chOff x="8632878" y="1405652"/>
            <a:chExt cx="14400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487A7E7-7920-BAD5-42DB-7067D93CDAF6}"/>
                    </a:ext>
                  </a:extLst>
                </p14:cNvPr>
                <p14:cNvContentPartPr/>
                <p14:nvPr/>
              </p14:nvContentPartPr>
              <p14:xfrm>
                <a:off x="8632878" y="1433732"/>
                <a:ext cx="84960" cy="10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487A7E7-7920-BAD5-42DB-7067D93CDAF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24238" y="1424732"/>
                  <a:ext cx="102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8BA191-F8E0-CD5D-5A48-7F4F8289A8DB}"/>
                    </a:ext>
                  </a:extLst>
                </p14:cNvPr>
                <p14:cNvContentPartPr/>
                <p14:nvPr/>
              </p14:nvContentPartPr>
              <p14:xfrm>
                <a:off x="8767158" y="1405652"/>
                <a:ext cx="9720" cy="5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8BA191-F8E0-CD5D-5A48-7F4F8289A8D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58158" y="1396652"/>
                  <a:ext cx="2736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29A0160-6B3D-B9F7-306E-D5AD634DC9E4}"/>
              </a:ext>
            </a:extLst>
          </p:cNvPr>
          <p:cNvGrpSpPr/>
          <p:nvPr/>
        </p:nvGrpSpPr>
        <p:grpSpPr>
          <a:xfrm>
            <a:off x="9146238" y="1384052"/>
            <a:ext cx="450000" cy="129240"/>
            <a:chOff x="9146238" y="1384052"/>
            <a:chExt cx="45000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1E339F0-BC43-8F6D-328F-2A66419B2D1C}"/>
                    </a:ext>
                  </a:extLst>
                </p14:cNvPr>
                <p14:cNvContentPartPr/>
                <p14:nvPr/>
              </p14:nvContentPartPr>
              <p14:xfrm>
                <a:off x="9146238" y="1427972"/>
                <a:ext cx="21600" cy="85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1E339F0-BC43-8F6D-328F-2A66419B2D1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37598" y="1418972"/>
                  <a:ext cx="39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0324FA-2E31-6B46-C371-925502F2B3B9}"/>
                    </a:ext>
                  </a:extLst>
                </p14:cNvPr>
                <p14:cNvContentPartPr/>
                <p14:nvPr/>
              </p14:nvContentPartPr>
              <p14:xfrm>
                <a:off x="9217518" y="1433012"/>
                <a:ext cx="116280" cy="7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0324FA-2E31-6B46-C371-925502F2B3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08878" y="1424372"/>
                  <a:ext cx="133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4F6EE46-F98C-335B-6F2A-FCB596619AF5}"/>
                    </a:ext>
                  </a:extLst>
                </p14:cNvPr>
                <p14:cNvContentPartPr/>
                <p14:nvPr/>
              </p14:nvContentPartPr>
              <p14:xfrm>
                <a:off x="9380958" y="1384052"/>
                <a:ext cx="215280" cy="99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4F6EE46-F98C-335B-6F2A-FCB596619AF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371958" y="1375052"/>
                  <a:ext cx="23292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91F7DDD-2453-6035-F167-9281D81E38B0}"/>
              </a:ext>
            </a:extLst>
          </p:cNvPr>
          <p:cNvGrpSpPr/>
          <p:nvPr/>
        </p:nvGrpSpPr>
        <p:grpSpPr>
          <a:xfrm>
            <a:off x="9966678" y="1359572"/>
            <a:ext cx="625320" cy="109440"/>
            <a:chOff x="9966678" y="1359572"/>
            <a:chExt cx="62532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604D41C-F428-20EE-D45F-C1B6B9F1EACD}"/>
                    </a:ext>
                  </a:extLst>
                </p14:cNvPr>
                <p14:cNvContentPartPr/>
                <p14:nvPr/>
              </p14:nvContentPartPr>
              <p14:xfrm>
                <a:off x="9966678" y="1368932"/>
                <a:ext cx="121320" cy="97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604D41C-F428-20EE-D45F-C1B6B9F1EAC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957678" y="1360292"/>
                  <a:ext cx="138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E198D24-28C9-44D8-80A8-8304AD350F4F}"/>
                    </a:ext>
                  </a:extLst>
                </p14:cNvPr>
                <p14:cNvContentPartPr/>
                <p14:nvPr/>
              </p14:nvContentPartPr>
              <p14:xfrm>
                <a:off x="10112478" y="1381532"/>
                <a:ext cx="77040" cy="80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E198D24-28C9-44D8-80A8-8304AD350F4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103478" y="1372892"/>
                  <a:ext cx="94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9B50A9E-DAF4-1F96-F9E1-1B49F97EEF32}"/>
                    </a:ext>
                  </a:extLst>
                </p14:cNvPr>
                <p14:cNvContentPartPr/>
                <p14:nvPr/>
              </p14:nvContentPartPr>
              <p14:xfrm>
                <a:off x="10096998" y="1442372"/>
                <a:ext cx="70560" cy="6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9B50A9E-DAF4-1F96-F9E1-1B49F97EEF3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88358" y="1433732"/>
                  <a:ext cx="88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5375C7B-CE77-EB99-B463-14A6E3C1583F}"/>
                    </a:ext>
                  </a:extLst>
                </p14:cNvPr>
                <p14:cNvContentPartPr/>
                <p14:nvPr/>
              </p14:nvContentPartPr>
              <p14:xfrm>
                <a:off x="10260438" y="1359572"/>
                <a:ext cx="158760" cy="109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5375C7B-CE77-EB99-B463-14A6E3C1583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51438" y="1350932"/>
                  <a:ext cx="176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E318062-E941-BE58-F20E-F619CB5D0DDB}"/>
                    </a:ext>
                  </a:extLst>
                </p14:cNvPr>
                <p14:cNvContentPartPr/>
                <p14:nvPr/>
              </p14:nvContentPartPr>
              <p14:xfrm>
                <a:off x="10457718" y="1367852"/>
                <a:ext cx="134280" cy="93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E318062-E941-BE58-F20E-F619CB5D0DD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448718" y="1359212"/>
                  <a:ext cx="15192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F337CB-5AB8-A9D1-D34E-0E7047371BCF}"/>
              </a:ext>
            </a:extLst>
          </p:cNvPr>
          <p:cNvGrpSpPr/>
          <p:nvPr/>
        </p:nvGrpSpPr>
        <p:grpSpPr>
          <a:xfrm>
            <a:off x="8510838" y="1697612"/>
            <a:ext cx="193320" cy="101520"/>
            <a:chOff x="8510838" y="1697612"/>
            <a:chExt cx="19332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9F3B0D-BD29-E24F-BE4B-9934A11040B3}"/>
                    </a:ext>
                  </a:extLst>
                </p14:cNvPr>
                <p14:cNvContentPartPr/>
                <p14:nvPr/>
              </p14:nvContentPartPr>
              <p14:xfrm>
                <a:off x="8510838" y="1704092"/>
                <a:ext cx="26640" cy="95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9F3B0D-BD29-E24F-BE4B-9934A11040B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502198" y="1695092"/>
                  <a:ext cx="44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A3774E3-F993-3896-C63F-AA074A843A7B}"/>
                    </a:ext>
                  </a:extLst>
                </p14:cNvPr>
                <p14:cNvContentPartPr/>
                <p14:nvPr/>
              </p14:nvContentPartPr>
              <p14:xfrm>
                <a:off x="8581038" y="1697612"/>
                <a:ext cx="123120" cy="88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A3774E3-F993-3896-C63F-AA074A843A7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572398" y="1688612"/>
                  <a:ext cx="14076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68BFCC1-7845-1CBF-2A44-2D6BB78E6E41}"/>
              </a:ext>
            </a:extLst>
          </p:cNvPr>
          <p:cNvGrpSpPr/>
          <p:nvPr/>
        </p:nvGrpSpPr>
        <p:grpSpPr>
          <a:xfrm>
            <a:off x="8982438" y="1626692"/>
            <a:ext cx="558720" cy="178560"/>
            <a:chOff x="8982438" y="1626692"/>
            <a:chExt cx="55872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D878F29-7AE7-AA39-4406-DDFA4D0592E8}"/>
                    </a:ext>
                  </a:extLst>
                </p14:cNvPr>
                <p14:cNvContentPartPr/>
                <p14:nvPr/>
              </p14:nvContentPartPr>
              <p14:xfrm>
                <a:off x="8982438" y="1664852"/>
                <a:ext cx="132480" cy="140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D878F29-7AE7-AA39-4406-DDFA4D0592E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73438" y="1655852"/>
                  <a:ext cx="150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D7A27D9-989D-0788-D731-5131E17AB4FE}"/>
                    </a:ext>
                  </a:extLst>
                </p14:cNvPr>
                <p14:cNvContentPartPr/>
                <p14:nvPr/>
              </p14:nvContentPartPr>
              <p14:xfrm>
                <a:off x="9146598" y="1698692"/>
                <a:ext cx="86760" cy="103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D7A27D9-989D-0788-D731-5131E17AB4F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137958" y="1690052"/>
                  <a:ext cx="104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E045F63-3026-B4D0-03EE-0359B5FDC8D6}"/>
                    </a:ext>
                  </a:extLst>
                </p14:cNvPr>
                <p14:cNvContentPartPr/>
                <p14:nvPr/>
              </p14:nvContentPartPr>
              <p14:xfrm>
                <a:off x="9154518" y="1772492"/>
                <a:ext cx="120960" cy="19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E045F63-3026-B4D0-03EE-0359B5FDC8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145518" y="1763492"/>
                  <a:ext cx="138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8400FB-6748-5062-AF10-04DD657B242D}"/>
                    </a:ext>
                  </a:extLst>
                </p14:cNvPr>
                <p14:cNvContentPartPr/>
                <p14:nvPr/>
              </p14:nvContentPartPr>
              <p14:xfrm>
                <a:off x="9325158" y="1626692"/>
                <a:ext cx="216000" cy="165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8400FB-6748-5062-AF10-04DD657B242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316518" y="1618052"/>
                  <a:ext cx="233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AB0CCA4-7B4C-B6AD-F39B-BB47115CB0CB}"/>
                    </a:ext>
                  </a:extLst>
                </p14:cNvPr>
                <p14:cNvContentPartPr/>
                <p14:nvPr/>
              </p14:nvContentPartPr>
              <p14:xfrm>
                <a:off x="9452238" y="1695092"/>
                <a:ext cx="79200" cy="1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AB0CCA4-7B4C-B6AD-F39B-BB47115CB0C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443598" y="1686452"/>
                  <a:ext cx="9684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D870ECA-22AE-C774-56DA-B844C18FA078}"/>
              </a:ext>
            </a:extLst>
          </p:cNvPr>
          <p:cNvGrpSpPr/>
          <p:nvPr/>
        </p:nvGrpSpPr>
        <p:grpSpPr>
          <a:xfrm>
            <a:off x="9809358" y="1627772"/>
            <a:ext cx="351360" cy="130680"/>
            <a:chOff x="9809358" y="1627772"/>
            <a:chExt cx="35136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D46445A-F12D-CE83-FD9E-5B235B47726A}"/>
                    </a:ext>
                  </a:extLst>
                </p14:cNvPr>
                <p14:cNvContentPartPr/>
                <p14:nvPr/>
              </p14:nvContentPartPr>
              <p14:xfrm>
                <a:off x="9809358" y="1635692"/>
                <a:ext cx="231840" cy="122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D46445A-F12D-CE83-FD9E-5B235B47726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00718" y="1627052"/>
                  <a:ext cx="249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5DFB943-4343-1C3E-D5D8-A3EE74627CB9}"/>
                    </a:ext>
                  </a:extLst>
                </p14:cNvPr>
                <p14:cNvContentPartPr/>
                <p14:nvPr/>
              </p14:nvContentPartPr>
              <p14:xfrm>
                <a:off x="9998718" y="1627772"/>
                <a:ext cx="162000" cy="112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5DFB943-4343-1C3E-D5D8-A3EE74627CB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990078" y="1619132"/>
                  <a:ext cx="17964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DBC2DAF-A417-E68C-5D28-55E0C53E5158}"/>
              </a:ext>
            </a:extLst>
          </p:cNvPr>
          <p:cNvGrpSpPr/>
          <p:nvPr/>
        </p:nvGrpSpPr>
        <p:grpSpPr>
          <a:xfrm>
            <a:off x="8719278" y="1910012"/>
            <a:ext cx="1554120" cy="252360"/>
            <a:chOff x="8719278" y="1910012"/>
            <a:chExt cx="155412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EF2465B-90AD-B676-02C3-4BB1C173427E}"/>
                    </a:ext>
                  </a:extLst>
                </p14:cNvPr>
                <p14:cNvContentPartPr/>
                <p14:nvPr/>
              </p14:nvContentPartPr>
              <p14:xfrm>
                <a:off x="8728638" y="2052572"/>
                <a:ext cx="5040" cy="109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EF2465B-90AD-B676-02C3-4BB1C173427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719638" y="2043932"/>
                  <a:ext cx="22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FC9CD6-A0F1-7F3F-DBB4-5AFB567F7781}"/>
                    </a:ext>
                  </a:extLst>
                </p14:cNvPr>
                <p14:cNvContentPartPr/>
                <p14:nvPr/>
              </p14:nvContentPartPr>
              <p14:xfrm>
                <a:off x="8719278" y="1961852"/>
                <a:ext cx="74520" cy="92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FC9CD6-A0F1-7F3F-DBB4-5AFB567F778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710278" y="1953212"/>
                  <a:ext cx="92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EFCFA09-4FFD-07CB-71C4-94B2F7501C2D}"/>
                    </a:ext>
                  </a:extLst>
                </p14:cNvPr>
                <p14:cNvContentPartPr/>
                <p14:nvPr/>
              </p14:nvContentPartPr>
              <p14:xfrm>
                <a:off x="8820438" y="1975892"/>
                <a:ext cx="290520" cy="141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EFCFA09-4FFD-07CB-71C4-94B2F7501C2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11438" y="1966892"/>
                  <a:ext cx="308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853A41C-9A2A-A54A-8A14-899CAB8BD71D}"/>
                    </a:ext>
                  </a:extLst>
                </p14:cNvPr>
                <p14:cNvContentPartPr/>
                <p14:nvPr/>
              </p14:nvContentPartPr>
              <p14:xfrm>
                <a:off x="9129678" y="2001452"/>
                <a:ext cx="280080" cy="106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853A41C-9A2A-A54A-8A14-899CAB8BD71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121038" y="1992452"/>
                  <a:ext cx="297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0BA97E-1294-EB64-EDF6-27701B45C743}"/>
                    </a:ext>
                  </a:extLst>
                </p14:cNvPr>
                <p14:cNvContentPartPr/>
                <p14:nvPr/>
              </p14:nvContentPartPr>
              <p14:xfrm>
                <a:off x="9323718" y="1974812"/>
                <a:ext cx="84600" cy="69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0BA97E-1294-EB64-EDF6-27701B45C74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314718" y="1966172"/>
                  <a:ext cx="102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C855D73-4047-D452-9FA8-6E19E90B388B}"/>
                    </a:ext>
                  </a:extLst>
                </p14:cNvPr>
                <p14:cNvContentPartPr/>
                <p14:nvPr/>
              </p14:nvContentPartPr>
              <p14:xfrm>
                <a:off x="9481038" y="1989932"/>
                <a:ext cx="100440" cy="124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C855D73-4047-D452-9FA8-6E19E90B388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472038" y="1981292"/>
                  <a:ext cx="118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3F162BB-3298-A8CD-0DBA-4075CC23A383}"/>
                    </a:ext>
                  </a:extLst>
                </p14:cNvPr>
                <p14:cNvContentPartPr/>
                <p14:nvPr/>
              </p14:nvContentPartPr>
              <p14:xfrm>
                <a:off x="9653478" y="2005772"/>
                <a:ext cx="81720" cy="103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3F162BB-3298-A8CD-0DBA-4075CC23A38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644838" y="1997132"/>
                  <a:ext cx="99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A402D65-AE57-8584-DAEF-AFFA57797B5A}"/>
                    </a:ext>
                  </a:extLst>
                </p14:cNvPr>
                <p14:cNvContentPartPr/>
                <p14:nvPr/>
              </p14:nvContentPartPr>
              <p14:xfrm>
                <a:off x="9839238" y="1970492"/>
                <a:ext cx="404280" cy="119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A402D65-AE57-8584-DAEF-AFFA57797B5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830238" y="1961492"/>
                  <a:ext cx="421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18F5AC4-DDF2-11A5-E8E5-1D3D6A7BA0B2}"/>
                    </a:ext>
                  </a:extLst>
                </p14:cNvPr>
                <p14:cNvContentPartPr/>
                <p14:nvPr/>
              </p14:nvContentPartPr>
              <p14:xfrm>
                <a:off x="10154958" y="1910012"/>
                <a:ext cx="118440" cy="71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18F5AC4-DDF2-11A5-E8E5-1D3D6A7BA0B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46318" y="1901012"/>
                  <a:ext cx="136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D5A6C39-32BB-D50A-4952-FDCDD9F0EC69}"/>
                    </a:ext>
                  </a:extLst>
                </p14:cNvPr>
                <p14:cNvContentPartPr/>
                <p14:nvPr/>
              </p14:nvContentPartPr>
              <p14:xfrm>
                <a:off x="10154598" y="1932692"/>
                <a:ext cx="18000" cy="118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D5A6C39-32BB-D50A-4952-FDCDD9F0EC6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45598" y="1924052"/>
                  <a:ext cx="356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9393B5B-C3D9-D5DF-1B23-31A72A1884AD}"/>
              </a:ext>
            </a:extLst>
          </p:cNvPr>
          <p:cNvGrpSpPr/>
          <p:nvPr/>
        </p:nvGrpSpPr>
        <p:grpSpPr>
          <a:xfrm>
            <a:off x="8222478" y="2370452"/>
            <a:ext cx="272160" cy="102240"/>
            <a:chOff x="8222478" y="2370452"/>
            <a:chExt cx="272160" cy="1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FBFE7B0-5EB2-CF98-3C81-0647CF9C6C63}"/>
                    </a:ext>
                  </a:extLst>
                </p14:cNvPr>
                <p14:cNvContentPartPr/>
                <p14:nvPr/>
              </p14:nvContentPartPr>
              <p14:xfrm>
                <a:off x="8222478" y="2370452"/>
                <a:ext cx="225360" cy="102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FBFE7B0-5EB2-CF98-3C81-0647CF9C6C6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213478" y="2361452"/>
                  <a:ext cx="243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43941D-DEE7-3911-CC79-60EF19F190D8}"/>
                    </a:ext>
                  </a:extLst>
                </p14:cNvPr>
                <p14:cNvContentPartPr/>
                <p14:nvPr/>
              </p14:nvContentPartPr>
              <p14:xfrm>
                <a:off x="8401398" y="2453972"/>
                <a:ext cx="93240" cy="1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43941D-DEE7-3911-CC79-60EF19F190D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392758" y="2445332"/>
                  <a:ext cx="11088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205DC2B-BF70-719A-BCA0-2C059DA6F7F7}"/>
              </a:ext>
            </a:extLst>
          </p:cNvPr>
          <p:cNvGrpSpPr/>
          <p:nvPr/>
        </p:nvGrpSpPr>
        <p:grpSpPr>
          <a:xfrm>
            <a:off x="8908638" y="2320052"/>
            <a:ext cx="537840" cy="148680"/>
            <a:chOff x="8908638" y="2320052"/>
            <a:chExt cx="53784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AC83AB2-0487-C931-AA65-A58A93B61BD5}"/>
                    </a:ext>
                  </a:extLst>
                </p14:cNvPr>
                <p14:cNvContentPartPr/>
                <p14:nvPr/>
              </p14:nvContentPartPr>
              <p14:xfrm>
                <a:off x="8908638" y="2361812"/>
                <a:ext cx="204480" cy="10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AC83AB2-0487-C931-AA65-A58A93B61BD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899638" y="2352812"/>
                  <a:ext cx="222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31C16BC-0546-FCDB-E334-68D461DA7724}"/>
                    </a:ext>
                  </a:extLst>
                </p14:cNvPr>
                <p14:cNvContentPartPr/>
                <p14:nvPr/>
              </p14:nvContentPartPr>
              <p14:xfrm>
                <a:off x="9189438" y="2367572"/>
                <a:ext cx="81000" cy="101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31C16BC-0546-FCDB-E334-68D461DA772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180798" y="2358572"/>
                  <a:ext cx="98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3119FB7-4318-022A-50C2-EA2D402D93B6}"/>
                    </a:ext>
                  </a:extLst>
                </p14:cNvPr>
                <p14:cNvContentPartPr/>
                <p14:nvPr/>
              </p14:nvContentPartPr>
              <p14:xfrm>
                <a:off x="9341718" y="2390972"/>
                <a:ext cx="20880" cy="60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3119FB7-4318-022A-50C2-EA2D402D93B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333078" y="2381972"/>
                  <a:ext cx="38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EF343AD-A4AE-DE8F-12A3-DB67D6833F2C}"/>
                    </a:ext>
                  </a:extLst>
                </p14:cNvPr>
                <p14:cNvContentPartPr/>
                <p14:nvPr/>
              </p14:nvContentPartPr>
              <p14:xfrm>
                <a:off x="9400398" y="2320052"/>
                <a:ext cx="46080" cy="37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EF343AD-A4AE-DE8F-12A3-DB67D6833F2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391398" y="2311412"/>
                  <a:ext cx="6372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5C92727-6668-5EB0-ACBE-CD2D5DB32EAF}"/>
              </a:ext>
            </a:extLst>
          </p:cNvPr>
          <p:cNvGrpSpPr/>
          <p:nvPr/>
        </p:nvGrpSpPr>
        <p:grpSpPr>
          <a:xfrm>
            <a:off x="9701718" y="2308892"/>
            <a:ext cx="415800" cy="138600"/>
            <a:chOff x="9701718" y="2308892"/>
            <a:chExt cx="41580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4953922-F4BC-B488-1D13-2762765733A4}"/>
                    </a:ext>
                  </a:extLst>
                </p14:cNvPr>
                <p14:cNvContentPartPr/>
                <p14:nvPr/>
              </p14:nvContentPartPr>
              <p14:xfrm>
                <a:off x="9701718" y="2308892"/>
                <a:ext cx="372240" cy="138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4953922-F4BC-B488-1D13-2762765733A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692718" y="2299892"/>
                  <a:ext cx="389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39438FF-5774-E04C-28B3-2AC7CE5ACFF7}"/>
                    </a:ext>
                  </a:extLst>
                </p14:cNvPr>
                <p14:cNvContentPartPr/>
                <p14:nvPr/>
              </p14:nvContentPartPr>
              <p14:xfrm>
                <a:off x="9980718" y="2363972"/>
                <a:ext cx="136800" cy="20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39438FF-5774-E04C-28B3-2AC7CE5ACFF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971718" y="2355332"/>
                  <a:ext cx="1544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206DBEE-3136-F45B-5264-62662805A992}"/>
              </a:ext>
            </a:extLst>
          </p:cNvPr>
          <p:cNvGrpSpPr/>
          <p:nvPr/>
        </p:nvGrpSpPr>
        <p:grpSpPr>
          <a:xfrm>
            <a:off x="9706398" y="1071932"/>
            <a:ext cx="759960" cy="142560"/>
            <a:chOff x="9706398" y="1071932"/>
            <a:chExt cx="7599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705076-7464-2953-084A-96D8D52F79AE}"/>
                    </a:ext>
                  </a:extLst>
                </p14:cNvPr>
                <p14:cNvContentPartPr/>
                <p14:nvPr/>
              </p14:nvContentPartPr>
              <p14:xfrm>
                <a:off x="9706398" y="1090292"/>
                <a:ext cx="237600" cy="116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705076-7464-2953-084A-96D8D52F79A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97758" y="1081652"/>
                  <a:ext cx="255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6A20052-BBCE-B2A7-4ABA-FD6937604981}"/>
                    </a:ext>
                  </a:extLst>
                </p14:cNvPr>
                <p14:cNvContentPartPr/>
                <p14:nvPr/>
              </p14:nvContentPartPr>
              <p14:xfrm>
                <a:off x="9981078" y="1112612"/>
                <a:ext cx="165240" cy="10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6A20052-BBCE-B2A7-4ABA-FD693760498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972078" y="1103612"/>
                  <a:ext cx="182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579EB17-EF1F-10E0-9FC4-B4F54927EB9D}"/>
                    </a:ext>
                  </a:extLst>
                </p14:cNvPr>
                <p14:cNvContentPartPr/>
                <p14:nvPr/>
              </p14:nvContentPartPr>
              <p14:xfrm>
                <a:off x="10148118" y="1093532"/>
                <a:ext cx="109800" cy="97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579EB17-EF1F-10E0-9FC4-B4F54927EB9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139478" y="1084532"/>
                  <a:ext cx="127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6634DA5-BC0E-954C-FBE4-DB9D697ABE79}"/>
                    </a:ext>
                  </a:extLst>
                </p14:cNvPr>
                <p14:cNvContentPartPr/>
                <p14:nvPr/>
              </p14:nvContentPartPr>
              <p14:xfrm>
                <a:off x="10294998" y="1104692"/>
                <a:ext cx="16920" cy="79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6634DA5-BC0E-954C-FBE4-DB9D697ABE7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285998" y="1096052"/>
                  <a:ext cx="34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F7583A6-6A0F-48C4-A1DB-5018A049CFEB}"/>
                    </a:ext>
                  </a:extLst>
                </p14:cNvPr>
                <p14:cNvContentPartPr/>
                <p14:nvPr/>
              </p14:nvContentPartPr>
              <p14:xfrm>
                <a:off x="10387878" y="1071932"/>
                <a:ext cx="7920" cy="12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F7583A6-6A0F-48C4-A1DB-5018A049CFE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379238" y="1063292"/>
                  <a:ext cx="25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7E1672-244B-9A93-20DA-529E1C34B305}"/>
                    </a:ext>
                  </a:extLst>
                </p14:cNvPr>
                <p14:cNvContentPartPr/>
                <p14:nvPr/>
              </p14:nvContentPartPr>
              <p14:xfrm>
                <a:off x="10281318" y="1145732"/>
                <a:ext cx="135000" cy="10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7E1672-244B-9A93-20DA-529E1C34B30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272678" y="1137092"/>
                  <a:ext cx="152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38F8AD5-6444-8244-4CED-4FD2B8B99E79}"/>
                    </a:ext>
                  </a:extLst>
                </p14:cNvPr>
                <p14:cNvContentPartPr/>
                <p14:nvPr/>
              </p14:nvContentPartPr>
              <p14:xfrm>
                <a:off x="10459518" y="1206212"/>
                <a:ext cx="6840" cy="6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38F8AD5-6444-8244-4CED-4FD2B8B99E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50518" y="1197212"/>
                  <a:ext cx="2448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08D6F5-F933-61F5-A9E2-4EC42045B386}"/>
              </a:ext>
            </a:extLst>
          </p:cNvPr>
          <p:cNvGrpSpPr/>
          <p:nvPr/>
        </p:nvGrpSpPr>
        <p:grpSpPr>
          <a:xfrm>
            <a:off x="10372038" y="2183612"/>
            <a:ext cx="256680" cy="168480"/>
            <a:chOff x="10372038" y="2183612"/>
            <a:chExt cx="25668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D6BE0B-9F05-7F50-22B1-E831EA935AAD}"/>
                    </a:ext>
                  </a:extLst>
                </p14:cNvPr>
                <p14:cNvContentPartPr/>
                <p14:nvPr/>
              </p14:nvContentPartPr>
              <p14:xfrm>
                <a:off x="10372038" y="2285492"/>
                <a:ext cx="71640" cy="66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D6BE0B-9F05-7F50-22B1-E831EA935AA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63398" y="2276852"/>
                  <a:ext cx="89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5D4EBD3-F771-96EC-1079-80B2B2AD983D}"/>
                    </a:ext>
                  </a:extLst>
                </p14:cNvPr>
                <p14:cNvContentPartPr/>
                <p14:nvPr/>
              </p14:nvContentPartPr>
              <p14:xfrm>
                <a:off x="10414158" y="2236892"/>
                <a:ext cx="73440" cy="70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5D4EBD3-F771-96EC-1079-80B2B2AD983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05518" y="2228252"/>
                  <a:ext cx="91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42C4021-0932-E920-708F-102EFAAD3AC0}"/>
                    </a:ext>
                  </a:extLst>
                </p14:cNvPr>
                <p14:cNvContentPartPr/>
                <p14:nvPr/>
              </p14:nvContentPartPr>
              <p14:xfrm>
                <a:off x="10502718" y="2183612"/>
                <a:ext cx="126000" cy="3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42C4021-0932-E920-708F-102EFAAD3AC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93718" y="2174972"/>
                  <a:ext cx="1436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2A46B2A-B8CF-E74C-191C-4DA166292D26}"/>
              </a:ext>
            </a:extLst>
          </p:cNvPr>
          <p:cNvGrpSpPr/>
          <p:nvPr/>
        </p:nvGrpSpPr>
        <p:grpSpPr>
          <a:xfrm>
            <a:off x="8373678" y="2673932"/>
            <a:ext cx="379080" cy="98280"/>
            <a:chOff x="8373678" y="2673932"/>
            <a:chExt cx="37908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C4B6A01-C1E2-79B0-F210-30ABE88A175E}"/>
                    </a:ext>
                  </a:extLst>
                </p14:cNvPr>
                <p14:cNvContentPartPr/>
                <p14:nvPr/>
              </p14:nvContentPartPr>
              <p14:xfrm>
                <a:off x="8373678" y="2682212"/>
                <a:ext cx="83160" cy="90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C4B6A01-C1E2-79B0-F210-30ABE88A17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64678" y="2673212"/>
                  <a:ext cx="100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27F7560-1992-8E15-0AF6-1B5C12EF674F}"/>
                    </a:ext>
                  </a:extLst>
                </p14:cNvPr>
                <p14:cNvContentPartPr/>
                <p14:nvPr/>
              </p14:nvContentPartPr>
              <p14:xfrm>
                <a:off x="8474838" y="2676452"/>
                <a:ext cx="166680" cy="95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27F7560-1992-8E15-0AF6-1B5C12EF674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66198" y="2667812"/>
                  <a:ext cx="184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3910EA7-A605-3FC7-B425-3C4332F304A7}"/>
                    </a:ext>
                  </a:extLst>
                </p14:cNvPr>
                <p14:cNvContentPartPr/>
                <p14:nvPr/>
              </p14:nvContentPartPr>
              <p14:xfrm>
                <a:off x="8633598" y="2673932"/>
                <a:ext cx="93960" cy="97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3910EA7-A605-3FC7-B425-3C4332F304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24958" y="2665292"/>
                  <a:ext cx="111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0CB12A3-86B0-3742-D76F-E3D6F0BC13A7}"/>
                    </a:ext>
                  </a:extLst>
                </p14:cNvPr>
                <p14:cNvContentPartPr/>
                <p14:nvPr/>
              </p14:nvContentPartPr>
              <p14:xfrm>
                <a:off x="8686878" y="2749172"/>
                <a:ext cx="65880" cy="8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0CB12A3-86B0-3742-D76F-E3D6F0BC13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78238" y="2740172"/>
                  <a:ext cx="8352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968F2A8-475C-EB4C-7C1D-6AFF3A6BAA59}"/>
              </a:ext>
            </a:extLst>
          </p:cNvPr>
          <p:cNvGrpSpPr/>
          <p:nvPr/>
        </p:nvGrpSpPr>
        <p:grpSpPr>
          <a:xfrm>
            <a:off x="9139758" y="2639012"/>
            <a:ext cx="738360" cy="124200"/>
            <a:chOff x="9139758" y="2639012"/>
            <a:chExt cx="73836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6CBE59F-6521-A252-021A-4D205B7BEDF5}"/>
                    </a:ext>
                  </a:extLst>
                </p14:cNvPr>
                <p14:cNvContentPartPr/>
                <p14:nvPr/>
              </p14:nvContentPartPr>
              <p14:xfrm>
                <a:off x="9139758" y="2643332"/>
                <a:ext cx="243720" cy="119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6CBE59F-6521-A252-021A-4D205B7BEDF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31118" y="2634332"/>
                  <a:ext cx="261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E99239C-64D4-8C6A-6F5E-17E977C9FAC6}"/>
                    </a:ext>
                  </a:extLst>
                </p14:cNvPr>
                <p14:cNvContentPartPr/>
                <p14:nvPr/>
              </p14:nvContentPartPr>
              <p14:xfrm>
                <a:off x="9409758" y="2655212"/>
                <a:ext cx="185040" cy="107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E99239C-64D4-8C6A-6F5E-17E977C9FA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01118" y="2646212"/>
                  <a:ext cx="202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9BEF1C8-E69C-43B4-9F41-970205D544A6}"/>
                    </a:ext>
                  </a:extLst>
                </p14:cNvPr>
                <p14:cNvContentPartPr/>
                <p14:nvPr/>
              </p14:nvContentPartPr>
              <p14:xfrm>
                <a:off x="9598758" y="2639012"/>
                <a:ext cx="104040" cy="100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9BEF1C8-E69C-43B4-9F41-970205D544A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89758" y="2630012"/>
                  <a:ext cx="121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7B7F551-6D67-8701-1A44-2425624DCF3A}"/>
                    </a:ext>
                  </a:extLst>
                </p14:cNvPr>
                <p14:cNvContentPartPr/>
                <p14:nvPr/>
              </p14:nvContentPartPr>
              <p14:xfrm>
                <a:off x="9776598" y="2654852"/>
                <a:ext cx="27360" cy="95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7B7F551-6D67-8701-1A44-2425624DCF3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767598" y="2645852"/>
                  <a:ext cx="45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394573-D222-DA2A-CCB1-AE2A46776669}"/>
                    </a:ext>
                  </a:extLst>
                </p14:cNvPr>
                <p14:cNvContentPartPr/>
                <p14:nvPr/>
              </p14:nvContentPartPr>
              <p14:xfrm>
                <a:off x="9825198" y="2653052"/>
                <a:ext cx="45360" cy="92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394573-D222-DA2A-CCB1-AE2A4677666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816198" y="2644052"/>
                  <a:ext cx="63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DFC2D05-BCA7-A276-CDB5-64CF08EED8C5}"/>
                    </a:ext>
                  </a:extLst>
                </p14:cNvPr>
                <p14:cNvContentPartPr/>
                <p14:nvPr/>
              </p14:nvContentPartPr>
              <p14:xfrm>
                <a:off x="9780558" y="2723252"/>
                <a:ext cx="97560" cy="12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DFC2D05-BCA7-A276-CDB5-64CF08EED8C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771918" y="2714612"/>
                  <a:ext cx="1152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69BAC72-00DC-9F41-02D3-5C5C7D581FC1}"/>
              </a:ext>
            </a:extLst>
          </p:cNvPr>
          <p:cNvGrpSpPr/>
          <p:nvPr/>
        </p:nvGrpSpPr>
        <p:grpSpPr>
          <a:xfrm>
            <a:off x="10104198" y="2593292"/>
            <a:ext cx="441720" cy="155520"/>
            <a:chOff x="10104198" y="2593292"/>
            <a:chExt cx="44172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FC7791D-B204-C0BB-C7F2-CF8447845937}"/>
                    </a:ext>
                  </a:extLst>
                </p14:cNvPr>
                <p14:cNvContentPartPr/>
                <p14:nvPr/>
              </p14:nvContentPartPr>
              <p14:xfrm>
                <a:off x="10104198" y="2613812"/>
                <a:ext cx="112680" cy="115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FC7791D-B204-C0BB-C7F2-CF844784593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095558" y="2605172"/>
                  <a:ext cx="130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7680C44-F669-35B2-1232-1A0CD5FB0592}"/>
                    </a:ext>
                  </a:extLst>
                </p14:cNvPr>
                <p14:cNvContentPartPr/>
                <p14:nvPr/>
              </p14:nvContentPartPr>
              <p14:xfrm>
                <a:off x="10212918" y="2594012"/>
                <a:ext cx="139680" cy="108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7680C44-F669-35B2-1232-1A0CD5FB059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04278" y="2585012"/>
                  <a:ext cx="157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97A01E7-C271-4B5E-FDB6-4095F31A7B1D}"/>
                    </a:ext>
                  </a:extLst>
                </p14:cNvPr>
                <p14:cNvContentPartPr/>
                <p14:nvPr/>
              </p14:nvContentPartPr>
              <p14:xfrm>
                <a:off x="10373838" y="2593292"/>
                <a:ext cx="115920" cy="120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97A01E7-C271-4B5E-FDB6-4095F31A7B1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365198" y="2584652"/>
                  <a:ext cx="133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0A8CFCC-0C3A-651A-5DA1-8DD5CD34E286}"/>
                    </a:ext>
                  </a:extLst>
                </p14:cNvPr>
                <p14:cNvContentPartPr/>
                <p14:nvPr/>
              </p14:nvContentPartPr>
              <p14:xfrm>
                <a:off x="10530798" y="2744492"/>
                <a:ext cx="15120" cy="4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0A8CFCC-0C3A-651A-5DA1-8DD5CD34E28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521798" y="2735492"/>
                  <a:ext cx="32760" cy="21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0759883C-9700-3B3D-7CE8-039597A00C25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6" y="4188063"/>
            <a:ext cx="5220152" cy="1592718"/>
          </a:xfrm>
          <a:prstGeom prst="rect">
            <a:avLst/>
          </a:prstGeom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37C65B4-BB6A-22F9-64AC-C67CD4E62921}"/>
              </a:ext>
            </a:extLst>
          </p:cNvPr>
          <p:cNvGrpSpPr/>
          <p:nvPr/>
        </p:nvGrpSpPr>
        <p:grpSpPr>
          <a:xfrm>
            <a:off x="2425398" y="3590492"/>
            <a:ext cx="214920" cy="559080"/>
            <a:chOff x="2425398" y="3590492"/>
            <a:chExt cx="21492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73E442F-AD5E-8168-0226-4DE6BCB45949}"/>
                    </a:ext>
                  </a:extLst>
                </p14:cNvPr>
                <p14:cNvContentPartPr/>
                <p14:nvPr/>
              </p14:nvContentPartPr>
              <p14:xfrm>
                <a:off x="2491998" y="3650612"/>
                <a:ext cx="27720" cy="46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73E442F-AD5E-8168-0226-4DE6BCB4594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483358" y="3641972"/>
                  <a:ext cx="453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F483461-D082-9C08-B935-C3EF640E1964}"/>
                    </a:ext>
                  </a:extLst>
                </p14:cNvPr>
                <p14:cNvContentPartPr/>
                <p14:nvPr/>
              </p14:nvContentPartPr>
              <p14:xfrm>
                <a:off x="2425398" y="3590492"/>
                <a:ext cx="167760" cy="172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F483461-D082-9C08-B935-C3EF640E196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416758" y="3581492"/>
                  <a:ext cx="185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97A3C5F-0E93-D1F6-80CB-DC22A7DA1D8A}"/>
                    </a:ext>
                  </a:extLst>
                </p14:cNvPr>
                <p14:cNvContentPartPr/>
                <p14:nvPr/>
              </p14:nvContentPartPr>
              <p14:xfrm>
                <a:off x="2431158" y="3963092"/>
                <a:ext cx="209160" cy="186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97A3C5F-0E93-D1F6-80CB-DC22A7DA1D8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22518" y="3954452"/>
                  <a:ext cx="22680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46E5A1F-3EED-E67A-9E81-A7BB5545556B}"/>
              </a:ext>
            </a:extLst>
          </p:cNvPr>
          <p:cNvGrpSpPr/>
          <p:nvPr/>
        </p:nvGrpSpPr>
        <p:grpSpPr>
          <a:xfrm>
            <a:off x="5551278" y="4804052"/>
            <a:ext cx="331200" cy="164880"/>
            <a:chOff x="5551278" y="4804052"/>
            <a:chExt cx="33120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72F45A3-FD6A-3868-3D29-6457CF34DEFD}"/>
                    </a:ext>
                  </a:extLst>
                </p14:cNvPr>
                <p14:cNvContentPartPr/>
                <p14:nvPr/>
              </p14:nvContentPartPr>
              <p14:xfrm>
                <a:off x="5551278" y="4872812"/>
                <a:ext cx="216360" cy="10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72F45A3-FD6A-3868-3D29-6457CF34DEF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542278" y="4864172"/>
                  <a:ext cx="234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FB0C7D9-AE23-8281-BD00-4B2F4531087D}"/>
                    </a:ext>
                  </a:extLst>
                </p14:cNvPr>
                <p14:cNvContentPartPr/>
                <p14:nvPr/>
              </p14:nvContentPartPr>
              <p14:xfrm>
                <a:off x="5590518" y="4906292"/>
                <a:ext cx="197640" cy="14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FB0C7D9-AE23-8281-BD00-4B2F4531087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81518" y="4897652"/>
                  <a:ext cx="215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7CC729C-DA98-EDC1-1ADA-0D927464F427}"/>
                    </a:ext>
                  </a:extLst>
                </p14:cNvPr>
                <p14:cNvContentPartPr/>
                <p14:nvPr/>
              </p14:nvContentPartPr>
              <p14:xfrm>
                <a:off x="5768718" y="4804052"/>
                <a:ext cx="113760" cy="164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7CC729C-DA98-EDC1-1ADA-0D927464F42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759718" y="4795052"/>
                  <a:ext cx="13140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4F6F5F9-E514-A889-4D14-9CD0BB301532}"/>
              </a:ext>
            </a:extLst>
          </p:cNvPr>
          <p:cNvGrpSpPr/>
          <p:nvPr/>
        </p:nvGrpSpPr>
        <p:grpSpPr>
          <a:xfrm>
            <a:off x="6387198" y="4198892"/>
            <a:ext cx="393480" cy="233640"/>
            <a:chOff x="6387198" y="4198892"/>
            <a:chExt cx="39348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07A7432-1B29-4F6F-64EF-AE565AB057D9}"/>
                    </a:ext>
                  </a:extLst>
                </p14:cNvPr>
                <p14:cNvContentPartPr/>
                <p14:nvPr/>
              </p14:nvContentPartPr>
              <p14:xfrm>
                <a:off x="6425358" y="4292492"/>
                <a:ext cx="150840" cy="95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07A7432-1B29-4F6F-64EF-AE565AB057D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416718" y="4283852"/>
                  <a:ext cx="168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E866057-F0EB-6533-6011-9A04C27B4BBF}"/>
                    </a:ext>
                  </a:extLst>
                </p14:cNvPr>
                <p14:cNvContentPartPr/>
                <p14:nvPr/>
              </p14:nvContentPartPr>
              <p14:xfrm>
                <a:off x="6592038" y="4312292"/>
                <a:ext cx="79200" cy="67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E866057-F0EB-6533-6011-9A04C27B4BB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583398" y="4303652"/>
                  <a:ext cx="96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F358555-BD6E-FE27-DAEE-0C74544D3136}"/>
                    </a:ext>
                  </a:extLst>
                </p14:cNvPr>
                <p14:cNvContentPartPr/>
                <p14:nvPr/>
              </p14:nvContentPartPr>
              <p14:xfrm>
                <a:off x="6387198" y="4198892"/>
                <a:ext cx="393480" cy="233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F358555-BD6E-FE27-DAEE-0C74544D313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378558" y="4190252"/>
                  <a:ext cx="411120" cy="251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0" name="Picture 159">
            <a:extLst>
              <a:ext uri="{FF2B5EF4-FFF2-40B4-BE49-F238E27FC236}">
                <a16:creationId xmlns:a16="http://schemas.microsoft.com/office/drawing/2014/main" id="{EF3E3001-10EF-E7B9-11BA-7F481FB1B828}"/>
              </a:ext>
            </a:extLst>
          </p:cNvPr>
          <p:cNvPicPr>
            <a:picLocks noChangeAspect="1"/>
          </p:cNvPicPr>
          <p:nvPr/>
        </p:nvPicPr>
        <p:blipFill>
          <a:blip r:embed="rId2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904" y="3435497"/>
            <a:ext cx="5227096" cy="34225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4D641B6-13B3-69A5-1A54-5E906655F6C9}"/>
                  </a:ext>
                </a:extLst>
              </p14:cNvPr>
              <p14:cNvContentPartPr/>
              <p14:nvPr/>
            </p14:nvContentPartPr>
            <p14:xfrm>
              <a:off x="10751838" y="6098612"/>
              <a:ext cx="158760" cy="1612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4D641B6-13B3-69A5-1A54-5E906655F6C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743198" y="6089972"/>
                <a:ext cx="1764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FEC5505-8964-9754-88C8-A0B47C7D2CEC}"/>
                  </a:ext>
                </a:extLst>
              </p14:cNvPr>
              <p14:cNvContentPartPr/>
              <p14:nvPr/>
            </p14:nvContentPartPr>
            <p14:xfrm>
              <a:off x="10837518" y="6226772"/>
              <a:ext cx="126720" cy="583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FEC5505-8964-9754-88C8-A0B47C7D2CE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828518" y="6218132"/>
                <a:ext cx="1443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AE8DB7E-D209-41E4-4FE9-3379B3AD464F}"/>
                  </a:ext>
                </a:extLst>
              </p14:cNvPr>
              <p14:cNvContentPartPr/>
              <p14:nvPr/>
            </p14:nvContentPartPr>
            <p14:xfrm>
              <a:off x="10453398" y="6356012"/>
              <a:ext cx="79200" cy="828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AE8DB7E-D209-41E4-4FE9-3379B3AD464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444758" y="6347012"/>
                <a:ext cx="96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4A220FF-3FF3-A72D-2B37-C7A50E23743D}"/>
                  </a:ext>
                </a:extLst>
              </p14:cNvPr>
              <p14:cNvContentPartPr/>
              <p14:nvPr/>
            </p14:nvContentPartPr>
            <p14:xfrm>
              <a:off x="10557798" y="6339812"/>
              <a:ext cx="87120" cy="89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4A220FF-3FF3-A72D-2B37-C7A50E23743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548798" y="6331172"/>
                <a:ext cx="1047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F2C2607-4642-46D1-9815-997F39028A98}"/>
                  </a:ext>
                </a:extLst>
              </p14:cNvPr>
              <p14:cNvContentPartPr/>
              <p14:nvPr/>
            </p14:nvContentPartPr>
            <p14:xfrm>
              <a:off x="10588038" y="6383732"/>
              <a:ext cx="61200" cy="198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F2C2607-4642-46D1-9815-997F39028A9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579398" y="6374732"/>
                <a:ext cx="788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85AEDEF-EB55-A742-E612-37F0C409C5AD}"/>
                  </a:ext>
                </a:extLst>
              </p14:cNvPr>
              <p14:cNvContentPartPr/>
              <p14:nvPr/>
            </p14:nvContentPartPr>
            <p14:xfrm>
              <a:off x="10680918" y="6340892"/>
              <a:ext cx="160920" cy="81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85AEDEF-EB55-A742-E612-37F0C409C5A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671918" y="6331892"/>
                <a:ext cx="1785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A994B8B-1468-5373-88AB-A6C291B2BF2A}"/>
                  </a:ext>
                </a:extLst>
              </p14:cNvPr>
              <p14:cNvContentPartPr/>
              <p14:nvPr/>
            </p14:nvContentPartPr>
            <p14:xfrm>
              <a:off x="10775238" y="6404612"/>
              <a:ext cx="106200" cy="10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A994B8B-1468-5373-88AB-A6C291B2BF2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766598" y="6395972"/>
                <a:ext cx="1238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1BBEB51-57C3-0628-45E0-D3E9230D5156}"/>
                  </a:ext>
                </a:extLst>
              </p14:cNvPr>
              <p14:cNvContentPartPr/>
              <p14:nvPr/>
            </p14:nvContentPartPr>
            <p14:xfrm>
              <a:off x="10878198" y="6323972"/>
              <a:ext cx="31320" cy="302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1BBEB51-57C3-0628-45E0-D3E9230D515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869558" y="6315332"/>
                <a:ext cx="489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BC4A363-1EF7-A38C-783D-AE8F9D374F62}"/>
              </a:ext>
            </a:extLst>
          </p:cNvPr>
          <p:cNvGrpSpPr/>
          <p:nvPr/>
        </p:nvGrpSpPr>
        <p:grpSpPr>
          <a:xfrm>
            <a:off x="11114718" y="6298412"/>
            <a:ext cx="799920" cy="134640"/>
            <a:chOff x="11114718" y="6298412"/>
            <a:chExt cx="79992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8EFC070-5D0E-761A-73F0-BCE16D3E31A8}"/>
                    </a:ext>
                  </a:extLst>
                </p14:cNvPr>
                <p14:cNvContentPartPr/>
                <p14:nvPr/>
              </p14:nvContentPartPr>
              <p14:xfrm>
                <a:off x="11114718" y="6333332"/>
                <a:ext cx="153000" cy="99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8EFC070-5D0E-761A-73F0-BCE16D3E31A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06078" y="6324692"/>
                  <a:ext cx="170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2EEC948-97E6-BB8B-2B68-5055AD44C38C}"/>
                    </a:ext>
                  </a:extLst>
                </p14:cNvPr>
                <p14:cNvContentPartPr/>
                <p14:nvPr/>
              </p14:nvContentPartPr>
              <p14:xfrm>
                <a:off x="11206158" y="6388412"/>
                <a:ext cx="66960" cy="10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2EEC948-97E6-BB8B-2B68-5055AD44C38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197158" y="6379412"/>
                  <a:ext cx="84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A7DF53D-235B-3A0E-77F2-058092108C42}"/>
                    </a:ext>
                  </a:extLst>
                </p14:cNvPr>
                <p14:cNvContentPartPr/>
                <p14:nvPr/>
              </p14:nvContentPartPr>
              <p14:xfrm>
                <a:off x="11430078" y="6347732"/>
                <a:ext cx="100440" cy="66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A7DF53D-235B-3A0E-77F2-058092108C4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21078" y="6338732"/>
                  <a:ext cx="118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22821E9-17D5-FA2C-09D3-D5EFD1E70FEB}"/>
                    </a:ext>
                  </a:extLst>
                </p14:cNvPr>
                <p14:cNvContentPartPr/>
                <p14:nvPr/>
              </p14:nvContentPartPr>
              <p14:xfrm>
                <a:off x="11561118" y="6323612"/>
                <a:ext cx="90000" cy="81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22821E9-17D5-FA2C-09D3-D5EFD1E70FE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52478" y="6314612"/>
                  <a:ext cx="107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71604B3-C7EF-EA10-1411-D569A6D7CCF7}"/>
                    </a:ext>
                  </a:extLst>
                </p14:cNvPr>
                <p14:cNvContentPartPr/>
                <p14:nvPr/>
              </p14:nvContentPartPr>
              <p14:xfrm>
                <a:off x="11584518" y="6333332"/>
                <a:ext cx="159480" cy="68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71604B3-C7EF-EA10-1411-D569A6D7CCF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575878" y="6324692"/>
                  <a:ext cx="177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0EA5955-03DC-002E-040E-CA3115FF4FDA}"/>
                    </a:ext>
                  </a:extLst>
                </p14:cNvPr>
                <p14:cNvContentPartPr/>
                <p14:nvPr/>
              </p14:nvContentPartPr>
              <p14:xfrm>
                <a:off x="11685678" y="6314612"/>
                <a:ext cx="33120" cy="32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0EA5955-03DC-002E-040E-CA3115FF4FD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677038" y="6305972"/>
                  <a:ext cx="50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496B272-DCE6-6E50-1CB1-B350375FE7F0}"/>
                    </a:ext>
                  </a:extLst>
                </p14:cNvPr>
                <p14:cNvContentPartPr/>
                <p14:nvPr/>
              </p14:nvContentPartPr>
              <p14:xfrm>
                <a:off x="11763078" y="6304532"/>
                <a:ext cx="82440" cy="67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496B272-DCE6-6E50-1CB1-B350375FE7F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754078" y="6295532"/>
                  <a:ext cx="100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5BECEBC-D76D-8672-2483-A8435BE0755C}"/>
                    </a:ext>
                  </a:extLst>
                </p14:cNvPr>
                <p14:cNvContentPartPr/>
                <p14:nvPr/>
              </p14:nvContentPartPr>
              <p14:xfrm>
                <a:off x="11846238" y="6316772"/>
                <a:ext cx="68400" cy="63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5BECEBC-D76D-8672-2483-A8435BE0755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837598" y="6307772"/>
                  <a:ext cx="86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664B476-7AF4-1EDE-6EDE-A67922499248}"/>
                    </a:ext>
                  </a:extLst>
                </p14:cNvPr>
                <p14:cNvContentPartPr/>
                <p14:nvPr/>
              </p14:nvContentPartPr>
              <p14:xfrm>
                <a:off x="11683518" y="6298412"/>
                <a:ext cx="48240" cy="6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664B476-7AF4-1EDE-6EDE-A6792249924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674518" y="6289412"/>
                  <a:ext cx="6588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F563F-9543-B0FC-F11A-33133CCF4A20}"/>
              </a:ext>
            </a:extLst>
          </p:cNvPr>
          <p:cNvGrpSpPr/>
          <p:nvPr/>
        </p:nvGrpSpPr>
        <p:grpSpPr>
          <a:xfrm>
            <a:off x="8169198" y="3059852"/>
            <a:ext cx="1522800" cy="2053440"/>
            <a:chOff x="8169198" y="3059852"/>
            <a:chExt cx="1522800" cy="20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BB9A7B8-86C2-59E0-25F9-1F8454F21598}"/>
                    </a:ext>
                  </a:extLst>
                </p14:cNvPr>
                <p14:cNvContentPartPr/>
                <p14:nvPr/>
              </p14:nvContentPartPr>
              <p14:xfrm>
                <a:off x="8187918" y="3059852"/>
                <a:ext cx="1504080" cy="2053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BB9A7B8-86C2-59E0-25F9-1F8454F2159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78918" y="3050852"/>
                  <a:ext cx="1521720" cy="20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75CEF9-17F0-369B-F720-8B75105CD3D8}"/>
                    </a:ext>
                  </a:extLst>
                </p14:cNvPr>
                <p14:cNvContentPartPr/>
                <p14:nvPr/>
              </p14:nvContentPartPr>
              <p14:xfrm>
                <a:off x="8169198" y="5002772"/>
                <a:ext cx="156960" cy="99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75CEF9-17F0-369B-F720-8B75105CD3D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60198" y="4993772"/>
                  <a:ext cx="174600" cy="11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795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3F55F4C-140F-5D2F-83E1-6B04D1B6260C}"/>
              </a:ext>
            </a:extLst>
          </p:cNvPr>
          <p:cNvGrpSpPr/>
          <p:nvPr/>
        </p:nvGrpSpPr>
        <p:grpSpPr>
          <a:xfrm>
            <a:off x="10519998" y="90572"/>
            <a:ext cx="684000" cy="214200"/>
            <a:chOff x="10519998" y="90572"/>
            <a:chExt cx="68400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8FDC8D-0CB6-0D4F-961E-7697C54F1BA5}"/>
                    </a:ext>
                  </a:extLst>
                </p14:cNvPr>
                <p14:cNvContentPartPr/>
                <p14:nvPr/>
              </p14:nvContentPartPr>
              <p14:xfrm>
                <a:off x="10519998" y="140612"/>
                <a:ext cx="169920" cy="118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8FDC8D-0CB6-0D4F-961E-7697C54F1BA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10998" y="131612"/>
                  <a:ext cx="187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38C636-2CFA-B2D7-DE6A-4221443A11CF}"/>
                    </a:ext>
                  </a:extLst>
                </p14:cNvPr>
                <p14:cNvContentPartPr/>
                <p14:nvPr/>
              </p14:nvContentPartPr>
              <p14:xfrm>
                <a:off x="10679478" y="174452"/>
                <a:ext cx="58320" cy="45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38C636-2CFA-B2D7-DE6A-4221443A11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70478" y="165812"/>
                  <a:ext cx="75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4D75DB-8575-8F74-1442-4D0CAA0A00E5}"/>
                    </a:ext>
                  </a:extLst>
                </p14:cNvPr>
                <p14:cNvContentPartPr/>
                <p14:nvPr/>
              </p14:nvContentPartPr>
              <p14:xfrm>
                <a:off x="10771278" y="119012"/>
                <a:ext cx="110880" cy="11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4D75DB-8575-8F74-1442-4D0CAA0A00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62278" y="110012"/>
                  <a:ext cx="128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1C33F6-BD7B-EA48-17D8-CCA284D8935E}"/>
                    </a:ext>
                  </a:extLst>
                </p14:cNvPr>
                <p14:cNvContentPartPr/>
                <p14:nvPr/>
              </p14:nvContentPartPr>
              <p14:xfrm>
                <a:off x="10926438" y="90572"/>
                <a:ext cx="143640" cy="11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1C33F6-BD7B-EA48-17D8-CCA284D893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17438" y="81932"/>
                  <a:ext cx="161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44FCE7-FF99-36C9-275F-12118524DB8D}"/>
                    </a:ext>
                  </a:extLst>
                </p14:cNvPr>
                <p14:cNvContentPartPr/>
                <p14:nvPr/>
              </p14:nvContentPartPr>
              <p14:xfrm>
                <a:off x="10521798" y="253652"/>
                <a:ext cx="682200" cy="51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44FCE7-FF99-36C9-275F-12118524DB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13158" y="244652"/>
                  <a:ext cx="6998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AAA16C-B01A-7DF9-8B58-1E1D516C7595}"/>
              </a:ext>
            </a:extLst>
          </p:cNvPr>
          <p:cNvGrpSpPr/>
          <p:nvPr/>
        </p:nvGrpSpPr>
        <p:grpSpPr>
          <a:xfrm>
            <a:off x="10207518" y="423932"/>
            <a:ext cx="964440" cy="157680"/>
            <a:chOff x="10207518" y="423932"/>
            <a:chExt cx="96444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AE4DB9B-6613-00D9-D043-A8B920C38E95}"/>
                    </a:ext>
                  </a:extLst>
                </p14:cNvPr>
                <p14:cNvContentPartPr/>
                <p14:nvPr/>
              </p14:nvContentPartPr>
              <p14:xfrm>
                <a:off x="10227678" y="462452"/>
                <a:ext cx="7560" cy="116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AE4DB9B-6613-00D9-D043-A8B920C38E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18678" y="453452"/>
                  <a:ext cx="25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E195C05-6717-3552-320F-A9287FA5C183}"/>
                    </a:ext>
                  </a:extLst>
                </p14:cNvPr>
                <p14:cNvContentPartPr/>
                <p14:nvPr/>
              </p14:nvContentPartPr>
              <p14:xfrm>
                <a:off x="10207518" y="423932"/>
                <a:ext cx="105840" cy="91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E195C05-6717-3552-320F-A9287FA5C1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98518" y="415292"/>
                  <a:ext cx="123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95FBA3-B4D7-02E7-0C5F-DD4A818ABFA4}"/>
                    </a:ext>
                  </a:extLst>
                </p14:cNvPr>
                <p14:cNvContentPartPr/>
                <p14:nvPr/>
              </p14:nvContentPartPr>
              <p14:xfrm>
                <a:off x="10296798" y="445532"/>
                <a:ext cx="110520" cy="136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95FBA3-B4D7-02E7-0C5F-DD4A818ABF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87798" y="436532"/>
                  <a:ext cx="128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231293-575E-B938-A141-597A1F8D397E}"/>
                    </a:ext>
                  </a:extLst>
                </p14:cNvPr>
                <p14:cNvContentPartPr/>
                <p14:nvPr/>
              </p14:nvContentPartPr>
              <p14:xfrm>
                <a:off x="10460238" y="446252"/>
                <a:ext cx="136080" cy="127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231293-575E-B938-A141-597A1F8D39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51238" y="437252"/>
                  <a:ext cx="153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9AEA95-E4B9-C9A7-3774-FEAA9D358DF0}"/>
                    </a:ext>
                  </a:extLst>
                </p14:cNvPr>
                <p14:cNvContentPartPr/>
                <p14:nvPr/>
              </p14:nvContentPartPr>
              <p14:xfrm>
                <a:off x="10589118" y="452372"/>
                <a:ext cx="119520" cy="9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9AEA95-E4B9-C9A7-3774-FEAA9D358D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80478" y="443732"/>
                  <a:ext cx="137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40D08E-1B7F-EEF0-AEBC-B760ED37FDEB}"/>
                    </a:ext>
                  </a:extLst>
                </p14:cNvPr>
                <p14:cNvContentPartPr/>
                <p14:nvPr/>
              </p14:nvContentPartPr>
              <p14:xfrm>
                <a:off x="10779558" y="423932"/>
                <a:ext cx="101520" cy="120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40D08E-1B7F-EEF0-AEBC-B760ED37FD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70558" y="414932"/>
                  <a:ext cx="119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BFDF88-EE42-8238-54B7-2C2B938BEF2E}"/>
                    </a:ext>
                  </a:extLst>
                </p14:cNvPr>
                <p14:cNvContentPartPr/>
                <p14:nvPr/>
              </p14:nvContentPartPr>
              <p14:xfrm>
                <a:off x="10795758" y="506372"/>
                <a:ext cx="112680" cy="10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BFDF88-EE42-8238-54B7-2C2B938BEF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87118" y="497372"/>
                  <a:ext cx="130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193C23-0E09-229E-6114-4F999C7C4B99}"/>
                    </a:ext>
                  </a:extLst>
                </p14:cNvPr>
                <p14:cNvContentPartPr/>
                <p14:nvPr/>
              </p14:nvContentPartPr>
              <p14:xfrm>
                <a:off x="10940118" y="458132"/>
                <a:ext cx="231840" cy="9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193C23-0E09-229E-6114-4F999C7C4B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31118" y="449492"/>
                  <a:ext cx="24948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FFA5946-029F-9C99-64D5-3643A7B08CAD}"/>
                  </a:ext>
                </a:extLst>
              </p14:cNvPr>
              <p14:cNvContentPartPr/>
              <p14:nvPr/>
            </p14:nvContentPartPr>
            <p14:xfrm>
              <a:off x="11395158" y="436172"/>
              <a:ext cx="128160" cy="103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FFA5946-029F-9C99-64D5-3643A7B08CA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386158" y="427532"/>
                <a:ext cx="14580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F747F73-09DA-DC79-6C41-4455B75252FB}"/>
              </a:ext>
            </a:extLst>
          </p:cNvPr>
          <p:cNvGrpSpPr/>
          <p:nvPr/>
        </p:nvGrpSpPr>
        <p:grpSpPr>
          <a:xfrm>
            <a:off x="10464198" y="691052"/>
            <a:ext cx="1165320" cy="197280"/>
            <a:chOff x="10464198" y="691052"/>
            <a:chExt cx="116532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6F5942-04FB-5630-5998-63169DC85614}"/>
                    </a:ext>
                  </a:extLst>
                </p14:cNvPr>
                <p14:cNvContentPartPr/>
                <p14:nvPr/>
              </p14:nvContentPartPr>
              <p14:xfrm>
                <a:off x="10464198" y="763772"/>
                <a:ext cx="34200" cy="11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6F5942-04FB-5630-5998-63169DC856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55198" y="754772"/>
                  <a:ext cx="51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67EE6E-7C5D-3C6F-45AB-D736D6E785D5}"/>
                    </a:ext>
                  </a:extLst>
                </p14:cNvPr>
                <p14:cNvContentPartPr/>
                <p14:nvPr/>
              </p14:nvContentPartPr>
              <p14:xfrm>
                <a:off x="10467438" y="691052"/>
                <a:ext cx="87120" cy="91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67EE6E-7C5D-3C6F-45AB-D736D6E785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58798" y="682412"/>
                  <a:ext cx="104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70A298D-B03E-8127-B894-D9DEE8DE59D4}"/>
                    </a:ext>
                  </a:extLst>
                </p14:cNvPr>
                <p14:cNvContentPartPr/>
                <p14:nvPr/>
              </p14:nvContentPartPr>
              <p14:xfrm>
                <a:off x="10567158" y="714812"/>
                <a:ext cx="255240" cy="131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70A298D-B03E-8127-B894-D9DEE8DE59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558158" y="705812"/>
                  <a:ext cx="272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780650-0026-69D5-FF02-3FB5201D5469}"/>
                    </a:ext>
                  </a:extLst>
                </p14:cNvPr>
                <p14:cNvContentPartPr/>
                <p14:nvPr/>
              </p14:nvContentPartPr>
              <p14:xfrm>
                <a:off x="10876758" y="762332"/>
                <a:ext cx="222480" cy="96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780650-0026-69D5-FF02-3FB5201D54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68118" y="753332"/>
                  <a:ext cx="240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88A86D-4C05-3573-D639-34FE498B8FFC}"/>
                    </a:ext>
                  </a:extLst>
                </p14:cNvPr>
                <p14:cNvContentPartPr/>
                <p14:nvPr/>
              </p14:nvContentPartPr>
              <p14:xfrm>
                <a:off x="11009238" y="705092"/>
                <a:ext cx="102240" cy="8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88A86D-4C05-3573-D639-34FE498B8F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00598" y="696452"/>
                  <a:ext cx="119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77565C-9CCE-2B0A-2B98-13C229E3A59B}"/>
                    </a:ext>
                  </a:extLst>
                </p14:cNvPr>
                <p14:cNvContentPartPr/>
                <p14:nvPr/>
              </p14:nvContentPartPr>
              <p14:xfrm>
                <a:off x="11152518" y="750092"/>
                <a:ext cx="104760" cy="105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77565C-9CCE-2B0A-2B98-13C229E3A5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143518" y="741452"/>
                  <a:ext cx="122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2D08C1-0183-4440-D8C5-0408A8266814}"/>
                    </a:ext>
                  </a:extLst>
                </p14:cNvPr>
                <p14:cNvContentPartPr/>
                <p14:nvPr/>
              </p14:nvContentPartPr>
              <p14:xfrm>
                <a:off x="11327118" y="738212"/>
                <a:ext cx="118440" cy="94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2D08C1-0183-4440-D8C5-0408A826681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318118" y="729572"/>
                  <a:ext cx="136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A43C5E7-9555-3A75-659B-85CE50EF6CC6}"/>
                    </a:ext>
                  </a:extLst>
                </p14:cNvPr>
                <p14:cNvContentPartPr/>
                <p14:nvPr/>
              </p14:nvContentPartPr>
              <p14:xfrm>
                <a:off x="11489118" y="716972"/>
                <a:ext cx="19080" cy="114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A43C5E7-9555-3A75-659B-85CE50EF6C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80478" y="707972"/>
                  <a:ext cx="36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2F7D051-CA30-1E9B-4F46-B015EF294079}"/>
                    </a:ext>
                  </a:extLst>
                </p14:cNvPr>
                <p14:cNvContentPartPr/>
                <p14:nvPr/>
              </p14:nvContentPartPr>
              <p14:xfrm>
                <a:off x="11582358" y="832892"/>
                <a:ext cx="47160" cy="55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2F7D051-CA30-1E9B-4F46-B015EF2940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573358" y="823892"/>
                  <a:ext cx="648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F43A03-1C0E-4D23-E4B0-9D0E66AB8329}"/>
              </a:ext>
            </a:extLst>
          </p:cNvPr>
          <p:cNvGrpSpPr/>
          <p:nvPr/>
        </p:nvGrpSpPr>
        <p:grpSpPr>
          <a:xfrm>
            <a:off x="10183038" y="1032332"/>
            <a:ext cx="442800" cy="122040"/>
            <a:chOff x="10183038" y="1032332"/>
            <a:chExt cx="44280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64FD9A-365B-1948-802E-DE9596CA1BD0}"/>
                    </a:ext>
                  </a:extLst>
                </p14:cNvPr>
                <p14:cNvContentPartPr/>
                <p14:nvPr/>
              </p14:nvContentPartPr>
              <p14:xfrm>
                <a:off x="10183038" y="1056812"/>
                <a:ext cx="268200" cy="9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64FD9A-365B-1948-802E-DE9596CA1B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74398" y="1047812"/>
                  <a:ext cx="285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67F4132-E5DC-A4BF-8A61-835622EF5D2A}"/>
                    </a:ext>
                  </a:extLst>
                </p14:cNvPr>
                <p14:cNvContentPartPr/>
                <p14:nvPr/>
              </p14:nvContentPartPr>
              <p14:xfrm>
                <a:off x="10479318" y="1032332"/>
                <a:ext cx="146520" cy="10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67F4132-E5DC-A4BF-8A61-835622EF5D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470318" y="1023692"/>
                  <a:ext cx="16416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220C5D-7F4C-4AB3-B727-2954F3AC15A1}"/>
              </a:ext>
            </a:extLst>
          </p:cNvPr>
          <p:cNvGrpSpPr/>
          <p:nvPr/>
        </p:nvGrpSpPr>
        <p:grpSpPr>
          <a:xfrm>
            <a:off x="10911678" y="971132"/>
            <a:ext cx="892080" cy="169920"/>
            <a:chOff x="10911678" y="971132"/>
            <a:chExt cx="89208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32D8EB-DDD1-9318-A2B7-C9916612E6A8}"/>
                    </a:ext>
                  </a:extLst>
                </p14:cNvPr>
                <p14:cNvContentPartPr/>
                <p14:nvPr/>
              </p14:nvContentPartPr>
              <p14:xfrm>
                <a:off x="10936878" y="1021892"/>
                <a:ext cx="45000" cy="111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32D8EB-DDD1-9318-A2B7-C9916612E6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27878" y="1012892"/>
                  <a:ext cx="62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FF39FA0-BC47-6005-03CF-A10395EE747D}"/>
                    </a:ext>
                  </a:extLst>
                </p14:cNvPr>
                <p14:cNvContentPartPr/>
                <p14:nvPr/>
              </p14:nvContentPartPr>
              <p14:xfrm>
                <a:off x="10911678" y="1003172"/>
                <a:ext cx="124560" cy="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FF39FA0-BC47-6005-03CF-A10395EE747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02678" y="994172"/>
                  <a:ext cx="142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45094F-34F8-71A7-3ADC-CEA6B1AD658B}"/>
                    </a:ext>
                  </a:extLst>
                </p14:cNvPr>
                <p14:cNvContentPartPr/>
                <p14:nvPr/>
              </p14:nvContentPartPr>
              <p14:xfrm>
                <a:off x="11073678" y="1020092"/>
                <a:ext cx="89280" cy="10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45094F-34F8-71A7-3ADC-CEA6B1AD65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65038" y="1011092"/>
                  <a:ext cx="106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48B2E9C-B9F1-293D-9369-604251D94B61}"/>
                    </a:ext>
                  </a:extLst>
                </p14:cNvPr>
                <p14:cNvContentPartPr/>
                <p14:nvPr/>
              </p14:nvContentPartPr>
              <p14:xfrm>
                <a:off x="11076558" y="1082012"/>
                <a:ext cx="106920" cy="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48B2E9C-B9F1-293D-9369-604251D94B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067918" y="1073372"/>
                  <a:ext cx="124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1CA8A5-05B6-61D6-7F49-EE7547CF6F92}"/>
                    </a:ext>
                  </a:extLst>
                </p14:cNvPr>
                <p14:cNvContentPartPr/>
                <p14:nvPr/>
              </p14:nvContentPartPr>
              <p14:xfrm>
                <a:off x="11224158" y="998132"/>
                <a:ext cx="236880" cy="140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1CA8A5-05B6-61D6-7F49-EE7547CF6F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215158" y="989132"/>
                  <a:ext cx="254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EEEDE6-B6C4-5BAA-7DE8-4561B1BF9354}"/>
                    </a:ext>
                  </a:extLst>
                </p14:cNvPr>
                <p14:cNvContentPartPr/>
                <p14:nvPr/>
              </p14:nvContentPartPr>
              <p14:xfrm>
                <a:off x="11369238" y="1007132"/>
                <a:ext cx="103320" cy="77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EEEDE6-B6C4-5BAA-7DE8-4561B1BF93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60238" y="998132"/>
                  <a:ext cx="120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A76440D-D301-6E70-B558-CDB96DEB1F3A}"/>
                    </a:ext>
                  </a:extLst>
                </p14:cNvPr>
                <p14:cNvContentPartPr/>
                <p14:nvPr/>
              </p14:nvContentPartPr>
              <p14:xfrm>
                <a:off x="11489838" y="971132"/>
                <a:ext cx="173520" cy="121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A76440D-D301-6E70-B558-CDB96DEB1F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480838" y="962492"/>
                  <a:ext cx="191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16CECA-5F45-0533-A055-D0008E336151}"/>
                    </a:ext>
                  </a:extLst>
                </p14:cNvPr>
                <p14:cNvContentPartPr/>
                <p14:nvPr/>
              </p14:nvContentPartPr>
              <p14:xfrm>
                <a:off x="11592078" y="1010012"/>
                <a:ext cx="211680" cy="131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16CECA-5F45-0533-A055-D0008E3361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583438" y="1001372"/>
                  <a:ext cx="22932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1179FC4-AC52-C5AE-67D1-DC901F784F53}"/>
                  </a:ext>
                </a:extLst>
              </p14:cNvPr>
              <p14:cNvContentPartPr/>
              <p14:nvPr/>
            </p14:nvContentPartPr>
            <p14:xfrm>
              <a:off x="12022278" y="875372"/>
              <a:ext cx="60480" cy="176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1179FC4-AC52-C5AE-67D1-DC901F784F5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013278" y="866732"/>
                <a:ext cx="781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FF0F132-AFA5-203A-5D2C-2F14EADEB46B}"/>
                  </a:ext>
                </a:extLst>
              </p14:cNvPr>
              <p14:cNvContentPartPr/>
              <p14:nvPr/>
            </p14:nvContentPartPr>
            <p14:xfrm>
              <a:off x="11931558" y="1239332"/>
              <a:ext cx="33120" cy="24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FF0F132-AFA5-203A-5D2C-2F14EADEB46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922558" y="1230692"/>
                <a:ext cx="50760" cy="41760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2876E9B5-D6FA-EA45-7A5B-538FFD279652}"/>
              </a:ext>
            </a:extLst>
          </p:cNvPr>
          <p:cNvPicPr>
            <a:picLocks noChangeAspect="1"/>
          </p:cNvPicPr>
          <p:nvPr/>
        </p:nvPicPr>
        <p:blipFill rotWithShape="1"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2"/>
          <a:stretch/>
        </p:blipFill>
        <p:spPr>
          <a:xfrm>
            <a:off x="4363555" y="2573518"/>
            <a:ext cx="7828446" cy="4284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5018B0-D192-490E-19D5-D12D1EC494F2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23418" cy="4204355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20BB9E38-0041-C6CF-16AD-DFED4AA8A5EC}"/>
              </a:ext>
            </a:extLst>
          </p:cNvPr>
          <p:cNvGrpSpPr/>
          <p:nvPr/>
        </p:nvGrpSpPr>
        <p:grpSpPr>
          <a:xfrm>
            <a:off x="1320558" y="5165492"/>
            <a:ext cx="927360" cy="197640"/>
            <a:chOff x="1320558" y="5165492"/>
            <a:chExt cx="92736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909C97-69A6-714A-485A-4FD9EFC60778}"/>
                    </a:ext>
                  </a:extLst>
                </p14:cNvPr>
                <p14:cNvContentPartPr/>
                <p14:nvPr/>
              </p14:nvContentPartPr>
              <p14:xfrm>
                <a:off x="1422438" y="5229212"/>
                <a:ext cx="38520" cy="133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909C97-69A6-714A-485A-4FD9EFC607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13798" y="5220572"/>
                  <a:ext cx="56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2EF176-321D-E119-029C-28736D14A807}"/>
                    </a:ext>
                  </a:extLst>
                </p14:cNvPr>
                <p14:cNvContentPartPr/>
                <p14:nvPr/>
              </p14:nvContentPartPr>
              <p14:xfrm>
                <a:off x="1320558" y="5165492"/>
                <a:ext cx="229320" cy="15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2EF176-321D-E119-029C-28736D14A8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11918" y="5156852"/>
                  <a:ext cx="246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7BD06F-A642-9464-24E7-4D60AC34D5DA}"/>
                    </a:ext>
                  </a:extLst>
                </p14:cNvPr>
                <p14:cNvContentPartPr/>
                <p14:nvPr/>
              </p14:nvContentPartPr>
              <p14:xfrm>
                <a:off x="1626198" y="5234972"/>
                <a:ext cx="7560" cy="94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7BD06F-A642-9464-24E7-4D60AC34D5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17198" y="5226332"/>
                  <a:ext cx="25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7DE9617-A131-F5EB-1604-30EE1E088A31}"/>
                    </a:ext>
                  </a:extLst>
                </p14:cNvPr>
                <p14:cNvContentPartPr/>
                <p14:nvPr/>
              </p14:nvContentPartPr>
              <p14:xfrm>
                <a:off x="1618638" y="5176652"/>
                <a:ext cx="135360" cy="127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7DE9617-A131-F5EB-1604-30EE1E088A3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09998" y="5168012"/>
                  <a:ext cx="153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7414207-C334-B8E9-AFE3-D09F6658732F}"/>
                    </a:ext>
                  </a:extLst>
                </p14:cNvPr>
                <p14:cNvContentPartPr/>
                <p14:nvPr/>
              </p14:nvContentPartPr>
              <p14:xfrm>
                <a:off x="1839318" y="5217692"/>
                <a:ext cx="176040" cy="102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7414207-C334-B8E9-AFE3-D09F6658732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30678" y="5208692"/>
                  <a:ext cx="193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2C38AC9-C5F1-E2D4-C676-7ECC1E3D9DF6}"/>
                    </a:ext>
                  </a:extLst>
                </p14:cNvPr>
                <p14:cNvContentPartPr/>
                <p14:nvPr/>
              </p14:nvContentPartPr>
              <p14:xfrm>
                <a:off x="1939758" y="5214812"/>
                <a:ext cx="30816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C38AC9-C5F1-E2D4-C676-7ECC1E3D9D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30758" y="5205812"/>
                  <a:ext cx="32580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637F92-7673-54E6-BDBA-87B84C3163E7}"/>
              </a:ext>
            </a:extLst>
          </p:cNvPr>
          <p:cNvGrpSpPr/>
          <p:nvPr/>
        </p:nvGrpSpPr>
        <p:grpSpPr>
          <a:xfrm>
            <a:off x="1996998" y="4751492"/>
            <a:ext cx="613080" cy="252360"/>
            <a:chOff x="1996998" y="4751492"/>
            <a:chExt cx="61308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84B8B4-B83D-AEB5-8D6D-420097186E71}"/>
                    </a:ext>
                  </a:extLst>
                </p14:cNvPr>
                <p14:cNvContentPartPr/>
                <p14:nvPr/>
              </p14:nvContentPartPr>
              <p14:xfrm>
                <a:off x="2043078" y="4870652"/>
                <a:ext cx="255600" cy="123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84B8B4-B83D-AEB5-8D6D-420097186E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34438" y="4862012"/>
                  <a:ext cx="273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47E02D6-A722-A37B-DF14-5528620F8E19}"/>
                    </a:ext>
                  </a:extLst>
                </p14:cNvPr>
                <p14:cNvContentPartPr/>
                <p14:nvPr/>
              </p14:nvContentPartPr>
              <p14:xfrm>
                <a:off x="2283558" y="4808732"/>
                <a:ext cx="155160" cy="117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47E02D6-A722-A37B-DF14-5528620F8E1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74558" y="4799732"/>
                  <a:ext cx="172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35E328-33EF-9D84-88A1-5F0AD8066AC1}"/>
                    </a:ext>
                  </a:extLst>
                </p14:cNvPr>
                <p14:cNvContentPartPr/>
                <p14:nvPr/>
              </p14:nvContentPartPr>
              <p14:xfrm>
                <a:off x="2468598" y="4751492"/>
                <a:ext cx="126720" cy="160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35E328-33EF-9D84-88A1-5F0AD8066A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59958" y="4742852"/>
                  <a:ext cx="144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8385DCF-CC2E-CA09-69E0-1BC7E16F00DE}"/>
                    </a:ext>
                  </a:extLst>
                </p14:cNvPr>
                <p14:cNvContentPartPr/>
                <p14:nvPr/>
              </p14:nvContentPartPr>
              <p14:xfrm>
                <a:off x="2515038" y="4869572"/>
                <a:ext cx="95040" cy="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8385DCF-CC2E-CA09-69E0-1BC7E16F00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6038" y="4860572"/>
                  <a:ext cx="112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32519E1-3F8A-FCDE-5156-99BF0BB3ED75}"/>
                    </a:ext>
                  </a:extLst>
                </p14:cNvPr>
                <p14:cNvContentPartPr/>
                <p14:nvPr/>
              </p14:nvContentPartPr>
              <p14:xfrm>
                <a:off x="1996998" y="4979012"/>
                <a:ext cx="549360" cy="24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32519E1-3F8A-FCDE-5156-99BF0BB3ED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88358" y="4970012"/>
                  <a:ext cx="56700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85EEECA-F356-F2ED-4FF1-45308338391B}"/>
                  </a:ext>
                </a:extLst>
              </p14:cNvPr>
              <p14:cNvContentPartPr/>
              <p14:nvPr/>
            </p14:nvContentPartPr>
            <p14:xfrm>
              <a:off x="2464638" y="5180972"/>
              <a:ext cx="212760" cy="144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85EEECA-F356-F2ED-4FF1-45308338391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55638" y="5171972"/>
                <a:ext cx="230400" cy="1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B73D917E-5F47-D011-6376-7EE437B8E94C}"/>
              </a:ext>
            </a:extLst>
          </p:cNvPr>
          <p:cNvGrpSpPr/>
          <p:nvPr/>
        </p:nvGrpSpPr>
        <p:grpSpPr>
          <a:xfrm>
            <a:off x="2956758" y="5165492"/>
            <a:ext cx="385200" cy="122040"/>
            <a:chOff x="2956758" y="5165492"/>
            <a:chExt cx="38520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6B7FB6D-9F35-7E09-C5C0-839DF3BE162E}"/>
                    </a:ext>
                  </a:extLst>
                </p14:cNvPr>
                <p14:cNvContentPartPr/>
                <p14:nvPr/>
              </p14:nvContentPartPr>
              <p14:xfrm>
                <a:off x="2956758" y="5172332"/>
                <a:ext cx="78480" cy="115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6B7FB6D-9F35-7E09-C5C0-839DF3BE162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47758" y="5163692"/>
                  <a:ext cx="96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58D958E-68D3-C6AA-4082-B75BBCCBFF04}"/>
                    </a:ext>
                  </a:extLst>
                </p14:cNvPr>
                <p14:cNvContentPartPr/>
                <p14:nvPr/>
              </p14:nvContentPartPr>
              <p14:xfrm>
                <a:off x="3091758" y="5279612"/>
                <a:ext cx="29160" cy="7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58D958E-68D3-C6AA-4082-B75BBCCBFF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83118" y="5270612"/>
                  <a:ext cx="46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12B956D-251B-E92D-1D21-56C642188DBA}"/>
                    </a:ext>
                  </a:extLst>
                </p14:cNvPr>
                <p14:cNvContentPartPr/>
                <p14:nvPr/>
              </p14:nvContentPartPr>
              <p14:xfrm>
                <a:off x="3079158" y="5184572"/>
                <a:ext cx="92160" cy="97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12B956D-251B-E92D-1D21-56C642188D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70158" y="5175572"/>
                  <a:ext cx="109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7060B35-F051-8EF5-9E50-55DC2C0FA124}"/>
                    </a:ext>
                  </a:extLst>
                </p14:cNvPr>
                <p14:cNvContentPartPr/>
                <p14:nvPr/>
              </p14:nvContentPartPr>
              <p14:xfrm>
                <a:off x="3208758" y="5165492"/>
                <a:ext cx="133200" cy="113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7060B35-F051-8EF5-9E50-55DC2C0FA1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00118" y="5156852"/>
                  <a:ext cx="1508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4D369D3-8B26-1848-ABD5-1B7DDFEDC09C}"/>
              </a:ext>
            </a:extLst>
          </p:cNvPr>
          <p:cNvGrpSpPr/>
          <p:nvPr/>
        </p:nvGrpSpPr>
        <p:grpSpPr>
          <a:xfrm>
            <a:off x="3580638" y="5152532"/>
            <a:ext cx="208440" cy="129960"/>
            <a:chOff x="3580638" y="5152532"/>
            <a:chExt cx="20844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0262D19-948E-3FF1-80F4-B91542CEF64E}"/>
                    </a:ext>
                  </a:extLst>
                </p14:cNvPr>
                <p14:cNvContentPartPr/>
                <p14:nvPr/>
              </p14:nvContentPartPr>
              <p14:xfrm>
                <a:off x="3580638" y="5162612"/>
                <a:ext cx="25560" cy="119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0262D19-948E-3FF1-80F4-B91542CEF6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71638" y="5153612"/>
                  <a:ext cx="43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4DBB655-BBCC-84D2-DF59-E90F1E09BB59}"/>
                    </a:ext>
                  </a:extLst>
                </p14:cNvPr>
                <p14:cNvContentPartPr/>
                <p14:nvPr/>
              </p14:nvContentPartPr>
              <p14:xfrm>
                <a:off x="3637158" y="5152532"/>
                <a:ext cx="151920" cy="96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4DBB655-BBCC-84D2-DF59-E90F1E09BB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28518" y="5143532"/>
                  <a:ext cx="16956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5176CB1-9105-E546-BC7C-4D5BAA255BE1}"/>
              </a:ext>
            </a:extLst>
          </p:cNvPr>
          <p:cNvGrpSpPr/>
          <p:nvPr/>
        </p:nvGrpSpPr>
        <p:grpSpPr>
          <a:xfrm>
            <a:off x="1339998" y="5423612"/>
            <a:ext cx="2343240" cy="462960"/>
            <a:chOff x="1339998" y="5423612"/>
            <a:chExt cx="234324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7088C8-0FB2-735B-5C08-3D57FCB88247}"/>
                    </a:ext>
                  </a:extLst>
                </p14:cNvPr>
                <p14:cNvContentPartPr/>
                <p14:nvPr/>
              </p14:nvContentPartPr>
              <p14:xfrm>
                <a:off x="1902318" y="5475812"/>
                <a:ext cx="129600" cy="12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7088C8-0FB2-735B-5C08-3D57FCB8824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93318" y="5467172"/>
                  <a:ext cx="147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311B1D7-035A-CD3E-DAD2-2737ECE8B097}"/>
                    </a:ext>
                  </a:extLst>
                </p14:cNvPr>
                <p14:cNvContentPartPr/>
                <p14:nvPr/>
              </p14:nvContentPartPr>
              <p14:xfrm>
                <a:off x="1953798" y="5491292"/>
                <a:ext cx="158760" cy="97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311B1D7-035A-CD3E-DAD2-2737ECE8B09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44798" y="5482652"/>
                  <a:ext cx="176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181B1E1-D0E6-9531-8237-09944E943105}"/>
                    </a:ext>
                  </a:extLst>
                </p14:cNvPr>
                <p14:cNvContentPartPr/>
                <p14:nvPr/>
              </p14:nvContentPartPr>
              <p14:xfrm>
                <a:off x="2083758" y="5447372"/>
                <a:ext cx="92880" cy="79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181B1E1-D0E6-9531-8237-09944E9431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74758" y="5438732"/>
                  <a:ext cx="110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8C9ACB-D163-3EDD-82CC-295B0881AE95}"/>
                    </a:ext>
                  </a:extLst>
                </p14:cNvPr>
                <p14:cNvContentPartPr/>
                <p14:nvPr/>
              </p14:nvContentPartPr>
              <p14:xfrm>
                <a:off x="2219478" y="5436572"/>
                <a:ext cx="87480" cy="154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8C9ACB-D163-3EDD-82CC-295B0881AE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10478" y="5427572"/>
                  <a:ext cx="105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49B809D-3263-D182-A927-FF627EC56589}"/>
                    </a:ext>
                  </a:extLst>
                </p14:cNvPr>
                <p14:cNvContentPartPr/>
                <p14:nvPr/>
              </p14:nvContentPartPr>
              <p14:xfrm>
                <a:off x="2378598" y="5486252"/>
                <a:ext cx="22680" cy="84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49B809D-3263-D182-A927-FF627EC565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69958" y="5477252"/>
                  <a:ext cx="40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84E5B87-97A6-AC3C-5445-660B040736BA}"/>
                    </a:ext>
                  </a:extLst>
                </p14:cNvPr>
                <p14:cNvContentPartPr/>
                <p14:nvPr/>
              </p14:nvContentPartPr>
              <p14:xfrm>
                <a:off x="2383278" y="5434772"/>
                <a:ext cx="223920" cy="109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84E5B87-97A6-AC3C-5445-660B040736B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74638" y="5425772"/>
                  <a:ext cx="241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618153-2423-70D6-FAC5-EF1E5B3D2A7A}"/>
                    </a:ext>
                  </a:extLst>
                </p14:cNvPr>
                <p14:cNvContentPartPr/>
                <p14:nvPr/>
              </p14:nvContentPartPr>
              <p14:xfrm>
                <a:off x="2655798" y="5423612"/>
                <a:ext cx="104400" cy="96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618153-2423-70D6-FAC5-EF1E5B3D2A7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47158" y="5414612"/>
                  <a:ext cx="122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57E1712-C4B3-A296-BA78-F26AA5E41C2A}"/>
                    </a:ext>
                  </a:extLst>
                </p14:cNvPr>
                <p14:cNvContentPartPr/>
                <p14:nvPr/>
              </p14:nvContentPartPr>
              <p14:xfrm>
                <a:off x="2845158" y="5452412"/>
                <a:ext cx="129960" cy="80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57E1712-C4B3-A296-BA78-F26AA5E41C2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36158" y="5443412"/>
                  <a:ext cx="147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7D791A0-8261-0E17-6217-CF93FF5ACB4D}"/>
                    </a:ext>
                  </a:extLst>
                </p14:cNvPr>
                <p14:cNvContentPartPr/>
                <p14:nvPr/>
              </p14:nvContentPartPr>
              <p14:xfrm>
                <a:off x="2984838" y="5442332"/>
                <a:ext cx="20160" cy="78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7D791A0-8261-0E17-6217-CF93FF5ACB4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75838" y="5433332"/>
                  <a:ext cx="37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4B01F8-0750-4BA2-A501-BFE673857068}"/>
                    </a:ext>
                  </a:extLst>
                </p14:cNvPr>
                <p14:cNvContentPartPr/>
                <p14:nvPr/>
              </p14:nvContentPartPr>
              <p14:xfrm>
                <a:off x="3033438" y="5460332"/>
                <a:ext cx="121320" cy="61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4B01F8-0750-4BA2-A501-BFE6738570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24438" y="5451692"/>
                  <a:ext cx="138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0A2C0F5-31D0-A3A9-FFB0-5E3651B6D0B7}"/>
                    </a:ext>
                  </a:extLst>
                </p14:cNvPr>
                <p14:cNvContentPartPr/>
                <p14:nvPr/>
              </p14:nvContentPartPr>
              <p14:xfrm>
                <a:off x="1339998" y="5762372"/>
                <a:ext cx="230040" cy="124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0A2C0F5-31D0-A3A9-FFB0-5E3651B6D0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31358" y="5753372"/>
                  <a:ext cx="247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DC3F3BF-15E8-B182-AA13-1D529B7438C2}"/>
                    </a:ext>
                  </a:extLst>
                </p14:cNvPr>
                <p14:cNvContentPartPr/>
                <p14:nvPr/>
              </p14:nvContentPartPr>
              <p14:xfrm>
                <a:off x="1488678" y="5848412"/>
                <a:ext cx="95760" cy="9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DC3F3BF-15E8-B182-AA13-1D529B7438C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79678" y="5839412"/>
                  <a:ext cx="113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B44BE29-6491-0C53-8EB6-82E5EF81E90C}"/>
                    </a:ext>
                  </a:extLst>
                </p14:cNvPr>
                <p14:cNvContentPartPr/>
                <p14:nvPr/>
              </p14:nvContentPartPr>
              <p14:xfrm>
                <a:off x="1603518" y="5785412"/>
                <a:ext cx="123480" cy="83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B44BE29-6491-0C53-8EB6-82E5EF81E9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94878" y="5776772"/>
                  <a:ext cx="141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BC2AE90-91F2-FD02-A4DF-8779B82459AA}"/>
                    </a:ext>
                  </a:extLst>
                </p14:cNvPr>
                <p14:cNvContentPartPr/>
                <p14:nvPr/>
              </p14:nvContentPartPr>
              <p14:xfrm>
                <a:off x="1774158" y="5767052"/>
                <a:ext cx="88560" cy="109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BC2AE90-91F2-FD02-A4DF-8779B82459A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65158" y="5758412"/>
                  <a:ext cx="106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246BE04-5850-41B3-0301-219E340C4C88}"/>
                    </a:ext>
                  </a:extLst>
                </p14:cNvPr>
                <p14:cNvContentPartPr/>
                <p14:nvPr/>
              </p14:nvContentPartPr>
              <p14:xfrm>
                <a:off x="1912758" y="5754092"/>
                <a:ext cx="316440" cy="113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246BE04-5850-41B3-0301-219E340C4C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04118" y="5745452"/>
                  <a:ext cx="334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1CE81A-C7FD-AEC1-B115-4AAFF8318A44}"/>
                    </a:ext>
                  </a:extLst>
                </p14:cNvPr>
                <p14:cNvContentPartPr/>
                <p14:nvPr/>
              </p14:nvContentPartPr>
              <p14:xfrm>
                <a:off x="2105358" y="5723492"/>
                <a:ext cx="88560" cy="59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1CE81A-C7FD-AEC1-B115-4AAFF8318A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96718" y="5714852"/>
                  <a:ext cx="106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F408BFF-354D-7520-C626-C66D3F35CB69}"/>
                    </a:ext>
                  </a:extLst>
                </p14:cNvPr>
                <p14:cNvContentPartPr/>
                <p14:nvPr/>
              </p14:nvContentPartPr>
              <p14:xfrm>
                <a:off x="2220198" y="5715212"/>
                <a:ext cx="213480" cy="130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F408BFF-354D-7520-C626-C66D3F35CB6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11198" y="5706212"/>
                  <a:ext cx="231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74DDC8A-A50B-2DE1-AA6A-202F495E48D4}"/>
                    </a:ext>
                  </a:extLst>
                </p14:cNvPr>
                <p14:cNvContentPartPr/>
                <p14:nvPr/>
              </p14:nvContentPartPr>
              <p14:xfrm>
                <a:off x="2511438" y="5777132"/>
                <a:ext cx="82800" cy="15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74DDC8A-A50B-2DE1-AA6A-202F495E48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02438" y="5768132"/>
                  <a:ext cx="100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9A11D12-A29D-CD81-DE2C-B80EDA949949}"/>
                    </a:ext>
                  </a:extLst>
                </p14:cNvPr>
                <p14:cNvContentPartPr/>
                <p14:nvPr/>
              </p14:nvContentPartPr>
              <p14:xfrm>
                <a:off x="2731398" y="5723132"/>
                <a:ext cx="261360" cy="99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9A11D12-A29D-CD81-DE2C-B80EDA9499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22758" y="5714132"/>
                  <a:ext cx="279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639F548-B36F-842C-B49E-D6B974B2E74A}"/>
                    </a:ext>
                  </a:extLst>
                </p14:cNvPr>
                <p14:cNvContentPartPr/>
                <p14:nvPr/>
              </p14:nvContentPartPr>
              <p14:xfrm>
                <a:off x="2994918" y="5698652"/>
                <a:ext cx="115560" cy="109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639F548-B36F-842C-B49E-D6B974B2E74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85918" y="5690012"/>
                  <a:ext cx="133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31B664B-D530-96B4-0E52-C64D000C2E94}"/>
                    </a:ext>
                  </a:extLst>
                </p14:cNvPr>
                <p14:cNvContentPartPr/>
                <p14:nvPr/>
              </p14:nvContentPartPr>
              <p14:xfrm>
                <a:off x="3177438" y="5691812"/>
                <a:ext cx="271440" cy="99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31B664B-D530-96B4-0E52-C64D000C2E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68438" y="5682812"/>
                  <a:ext cx="289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383DB6D-F2C6-8CD2-0E2B-D08D33DD81CA}"/>
                    </a:ext>
                  </a:extLst>
                </p14:cNvPr>
                <p14:cNvContentPartPr/>
                <p14:nvPr/>
              </p14:nvContentPartPr>
              <p14:xfrm>
                <a:off x="3356358" y="5657612"/>
                <a:ext cx="126720" cy="61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383DB6D-F2C6-8CD2-0E2B-D08D33DD81C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47718" y="5648612"/>
                  <a:ext cx="144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9879CFC-16AD-3335-C2AE-2A02FBDCDBED}"/>
                    </a:ext>
                  </a:extLst>
                </p14:cNvPr>
                <p14:cNvContentPartPr/>
                <p14:nvPr/>
              </p14:nvContentPartPr>
              <p14:xfrm>
                <a:off x="3539598" y="5664452"/>
                <a:ext cx="143640" cy="122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9879CFC-16AD-3335-C2AE-2A02FBDCDBE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30958" y="5655452"/>
                  <a:ext cx="16128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CBD6E00-FC2B-5AD1-9871-1D51F12EA75A}"/>
              </a:ext>
            </a:extLst>
          </p:cNvPr>
          <p:cNvGrpSpPr/>
          <p:nvPr/>
        </p:nvGrpSpPr>
        <p:grpSpPr>
          <a:xfrm>
            <a:off x="11705118" y="4163252"/>
            <a:ext cx="311760" cy="389880"/>
            <a:chOff x="11705118" y="4163252"/>
            <a:chExt cx="31176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C97952D-4956-FFEC-3764-4F648B26BBD0}"/>
                    </a:ext>
                  </a:extLst>
                </p14:cNvPr>
                <p14:cNvContentPartPr/>
                <p14:nvPr/>
              </p14:nvContentPartPr>
              <p14:xfrm>
                <a:off x="11705118" y="4476092"/>
                <a:ext cx="70560" cy="77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C97952D-4956-FFEC-3764-4F648B26BB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696478" y="4467092"/>
                  <a:ext cx="88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72C12A2-F687-1909-A526-CD1962F34090}"/>
                    </a:ext>
                  </a:extLst>
                </p14:cNvPr>
                <p14:cNvContentPartPr/>
                <p14:nvPr/>
              </p14:nvContentPartPr>
              <p14:xfrm>
                <a:off x="11783598" y="4163252"/>
                <a:ext cx="153000" cy="232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72C12A2-F687-1909-A526-CD1962F3409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774598" y="4154252"/>
                  <a:ext cx="170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24AAA6F-EA6C-45E0-4370-045CDE66B82D}"/>
                    </a:ext>
                  </a:extLst>
                </p14:cNvPr>
                <p14:cNvContentPartPr/>
                <p14:nvPr/>
              </p14:nvContentPartPr>
              <p14:xfrm>
                <a:off x="11833998" y="4278452"/>
                <a:ext cx="182880" cy="258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24AAA6F-EA6C-45E0-4370-045CDE66B82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824998" y="4269812"/>
                  <a:ext cx="20052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DCC4FAE-F4AE-1707-68EC-071FE3C6EA55}"/>
                  </a:ext>
                </a:extLst>
              </p14:cNvPr>
              <p14:cNvContentPartPr/>
              <p14:nvPr/>
            </p14:nvContentPartPr>
            <p14:xfrm>
              <a:off x="11747598" y="4652852"/>
              <a:ext cx="79200" cy="547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DCC4FAE-F4AE-1707-68EC-071FE3C6EA5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738598" y="4644212"/>
                <a:ext cx="968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4DEAE0C-33F6-E9C9-AC44-CC1A8C02FFA8}"/>
              </a:ext>
            </a:extLst>
          </p:cNvPr>
          <p:cNvGrpSpPr/>
          <p:nvPr/>
        </p:nvGrpSpPr>
        <p:grpSpPr>
          <a:xfrm>
            <a:off x="10420638" y="4646372"/>
            <a:ext cx="489600" cy="1996920"/>
            <a:chOff x="10420638" y="4646372"/>
            <a:chExt cx="489600" cy="19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8D1F29D-9BFD-4E97-1FA7-E22263E43504}"/>
                    </a:ext>
                  </a:extLst>
                </p14:cNvPr>
                <p14:cNvContentPartPr/>
                <p14:nvPr/>
              </p14:nvContentPartPr>
              <p14:xfrm>
                <a:off x="10526478" y="4646372"/>
                <a:ext cx="311040" cy="1703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8D1F29D-9BFD-4E97-1FA7-E22263E4350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517838" y="4637732"/>
                  <a:ext cx="328680" cy="17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BA832B6-329C-45C4-D61E-B61171225BC5}"/>
                    </a:ext>
                  </a:extLst>
                </p14:cNvPr>
                <p14:cNvContentPartPr/>
                <p14:nvPr/>
              </p14:nvContentPartPr>
              <p14:xfrm>
                <a:off x="10642038" y="4771292"/>
                <a:ext cx="268200" cy="1599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BA832B6-329C-45C4-D61E-B61171225B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33038" y="4762292"/>
                  <a:ext cx="285840" cy="16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03376C7-A6A7-752C-B0BD-FE1DC61115EB}"/>
                    </a:ext>
                  </a:extLst>
                </p14:cNvPr>
                <p14:cNvContentPartPr/>
                <p14:nvPr/>
              </p14:nvContentPartPr>
              <p14:xfrm>
                <a:off x="10420638" y="6187532"/>
                <a:ext cx="124560" cy="428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03376C7-A6A7-752C-B0BD-FE1DC61115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411998" y="6178892"/>
                  <a:ext cx="1422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33AB936-D960-75D3-7D12-F56A76E1ECC0}"/>
                    </a:ext>
                  </a:extLst>
                </p14:cNvPr>
                <p14:cNvContentPartPr/>
                <p14:nvPr/>
              </p14:nvContentPartPr>
              <p14:xfrm>
                <a:off x="10551678" y="6306332"/>
                <a:ext cx="249480" cy="336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33AB936-D960-75D3-7D12-F56A76E1ECC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43038" y="6297692"/>
                  <a:ext cx="267120" cy="35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615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CEE66-2D2D-E244-D303-36AE52C53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07"/>
            <a:ext cx="6447934" cy="41133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747952-D604-8FE6-C74B-E89BB4553225}"/>
              </a:ext>
            </a:extLst>
          </p:cNvPr>
          <p:cNvGrpSpPr/>
          <p:nvPr/>
        </p:nvGrpSpPr>
        <p:grpSpPr>
          <a:xfrm>
            <a:off x="3268158" y="164732"/>
            <a:ext cx="394200" cy="932040"/>
            <a:chOff x="3268158" y="164732"/>
            <a:chExt cx="394200" cy="93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8CE9F8-8AB1-83D1-97CD-73B9E0FC04D6}"/>
                    </a:ext>
                  </a:extLst>
                </p14:cNvPr>
                <p14:cNvContentPartPr/>
                <p14:nvPr/>
              </p14:nvContentPartPr>
              <p14:xfrm>
                <a:off x="3350598" y="164732"/>
                <a:ext cx="269640" cy="758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8CE9F8-8AB1-83D1-97CD-73B9E0FC04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41598" y="155732"/>
                  <a:ext cx="28728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A8F24E8-59CB-DEDA-73A7-643741871CF2}"/>
                    </a:ext>
                  </a:extLst>
                </p14:cNvPr>
                <p14:cNvContentPartPr/>
                <p14:nvPr/>
              </p14:nvContentPartPr>
              <p14:xfrm>
                <a:off x="3443478" y="221252"/>
                <a:ext cx="218880" cy="727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A8F24E8-59CB-DEDA-73A7-643741871CF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34838" y="212252"/>
                  <a:ext cx="23652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3F90F5-6F5A-B188-10E9-909A3391C881}"/>
                    </a:ext>
                  </a:extLst>
                </p14:cNvPr>
                <p14:cNvContentPartPr/>
                <p14:nvPr/>
              </p14:nvContentPartPr>
              <p14:xfrm>
                <a:off x="3268158" y="750812"/>
                <a:ext cx="101160" cy="331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3F90F5-6F5A-B188-10E9-909A3391C8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59158" y="742172"/>
                  <a:ext cx="1188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8607B6-2F2D-2D74-4113-A959E3C3BE8F}"/>
                    </a:ext>
                  </a:extLst>
                </p14:cNvPr>
                <p14:cNvContentPartPr/>
                <p14:nvPr/>
              </p14:nvContentPartPr>
              <p14:xfrm>
                <a:off x="3357438" y="834692"/>
                <a:ext cx="287640" cy="26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8607B6-2F2D-2D74-4113-A959E3C3BE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8798" y="825692"/>
                  <a:ext cx="30528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F360FE-9004-0147-4B83-780298C6C5F7}"/>
              </a:ext>
            </a:extLst>
          </p:cNvPr>
          <p:cNvGrpSpPr/>
          <p:nvPr/>
        </p:nvGrpSpPr>
        <p:grpSpPr>
          <a:xfrm>
            <a:off x="6039078" y="1743692"/>
            <a:ext cx="309960" cy="421200"/>
            <a:chOff x="6039078" y="1743692"/>
            <a:chExt cx="30996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E03491D-BD61-4B49-5A9B-C4D70BCEB170}"/>
                    </a:ext>
                  </a:extLst>
                </p14:cNvPr>
                <p14:cNvContentPartPr/>
                <p14:nvPr/>
              </p14:nvContentPartPr>
              <p14:xfrm>
                <a:off x="6107118" y="1743692"/>
                <a:ext cx="105840" cy="214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E03491D-BD61-4B49-5A9B-C4D70BCEB1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98118" y="1735052"/>
                  <a:ext cx="123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A52E80E-3C70-D1BC-56DD-996185360967}"/>
                    </a:ext>
                  </a:extLst>
                </p14:cNvPr>
                <p14:cNvContentPartPr/>
                <p14:nvPr/>
              </p14:nvContentPartPr>
              <p14:xfrm>
                <a:off x="6039078" y="2046452"/>
                <a:ext cx="65520" cy="7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A52E80E-3C70-D1BC-56DD-9961853609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30438" y="2037452"/>
                  <a:ext cx="83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191A5AD-9D42-7F19-0642-067AADDA5759}"/>
                    </a:ext>
                  </a:extLst>
                </p14:cNvPr>
                <p14:cNvContentPartPr/>
                <p14:nvPr/>
              </p14:nvContentPartPr>
              <p14:xfrm>
                <a:off x="6237078" y="1748012"/>
                <a:ext cx="111960" cy="29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191A5AD-9D42-7F19-0642-067AADDA575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28078" y="1739012"/>
                  <a:ext cx="1296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F76BDF-ABD0-D16F-3045-80B986B3734E}"/>
                    </a:ext>
                  </a:extLst>
                </p14:cNvPr>
                <p14:cNvContentPartPr/>
                <p14:nvPr/>
              </p14:nvContentPartPr>
              <p14:xfrm>
                <a:off x="6183078" y="2097932"/>
                <a:ext cx="51480" cy="66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F76BDF-ABD0-D16F-3045-80B986B3734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74078" y="2088932"/>
                  <a:ext cx="69120" cy="8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B564CE1-0DF9-A5F9-E837-BE8D785634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29" y="2884601"/>
            <a:ext cx="5173971" cy="298358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7037A5A-ABC4-C4DD-1231-85536CA7EB18}"/>
              </a:ext>
            </a:extLst>
          </p:cNvPr>
          <p:cNvGrpSpPr/>
          <p:nvPr/>
        </p:nvGrpSpPr>
        <p:grpSpPr>
          <a:xfrm>
            <a:off x="6536238" y="3067052"/>
            <a:ext cx="383040" cy="316080"/>
            <a:chOff x="6536238" y="3067052"/>
            <a:chExt cx="38304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FF5545-36D3-6BD3-DDC3-08C43517EA2E}"/>
                    </a:ext>
                  </a:extLst>
                </p14:cNvPr>
                <p14:cNvContentPartPr/>
                <p14:nvPr/>
              </p14:nvContentPartPr>
              <p14:xfrm>
                <a:off x="6630558" y="3220772"/>
                <a:ext cx="98640" cy="9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FF5545-36D3-6BD3-DDC3-08C43517EA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21558" y="3212132"/>
                  <a:ext cx="116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2C3CDA-937D-25CB-CA9D-4E57E3899444}"/>
                    </a:ext>
                  </a:extLst>
                </p14:cNvPr>
                <p14:cNvContentPartPr/>
                <p14:nvPr/>
              </p14:nvContentPartPr>
              <p14:xfrm>
                <a:off x="6721998" y="3178652"/>
                <a:ext cx="109440" cy="112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2C3CDA-937D-25CB-CA9D-4E57E38994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13358" y="3169652"/>
                  <a:ext cx="127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226A2CA-D41B-690E-8FBA-C2A346BC2AAD}"/>
                    </a:ext>
                  </a:extLst>
                </p14:cNvPr>
                <p14:cNvContentPartPr/>
                <p14:nvPr/>
              </p14:nvContentPartPr>
              <p14:xfrm>
                <a:off x="6536238" y="3067052"/>
                <a:ext cx="383040" cy="316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226A2CA-D41B-690E-8FBA-C2A346BC2A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7598" y="3058052"/>
                  <a:ext cx="40068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3555F54-38A1-83CB-50F5-0E49A72129B9}"/>
              </a:ext>
            </a:extLst>
          </p:cNvPr>
          <p:cNvGrpSpPr/>
          <p:nvPr/>
        </p:nvGrpSpPr>
        <p:grpSpPr>
          <a:xfrm>
            <a:off x="8568965" y="804296"/>
            <a:ext cx="239921" cy="132307"/>
            <a:chOff x="8568965" y="804296"/>
            <a:chExt cx="239921" cy="13230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8FB39C-8F0A-F6BA-C69F-B7188DD854DF}"/>
                    </a:ext>
                  </a:extLst>
                </p14:cNvPr>
                <p14:cNvContentPartPr/>
                <p14:nvPr/>
              </p14:nvContentPartPr>
              <p14:xfrm>
                <a:off x="8568965" y="804296"/>
                <a:ext cx="239921" cy="132307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8FB39C-8F0A-F6BA-C69F-B7188DD854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60332" y="795308"/>
                  <a:ext cx="257546" cy="149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182FFF-EB66-5A27-2742-C020BFE61F1E}"/>
                    </a:ext>
                  </a:extLst>
                </p14:cNvPr>
                <p14:cNvContentPartPr/>
                <p14:nvPr/>
              </p14:nvContentPartPr>
              <p14:xfrm>
                <a:off x="8706150" y="914349"/>
                <a:ext cx="82616" cy="7621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182FFF-EB66-5A27-2742-C020BFE61F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97131" y="905689"/>
                  <a:ext cx="100294" cy="245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B9ABBEA-03B5-9FA7-AD74-7F904EAEA41C}"/>
              </a:ext>
            </a:extLst>
          </p:cNvPr>
          <p:cNvGrpSpPr/>
          <p:nvPr/>
        </p:nvGrpSpPr>
        <p:grpSpPr>
          <a:xfrm>
            <a:off x="9047893" y="760701"/>
            <a:ext cx="893227" cy="147855"/>
            <a:chOff x="9047893" y="760701"/>
            <a:chExt cx="893227" cy="1478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9E8E9CA-B597-1320-581F-359ED980A2C3}"/>
                    </a:ext>
                  </a:extLst>
                </p14:cNvPr>
                <p14:cNvContentPartPr/>
                <p14:nvPr/>
              </p14:nvContentPartPr>
              <p14:xfrm>
                <a:off x="9047893" y="797589"/>
                <a:ext cx="98468" cy="110967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9E8E9CA-B597-1320-581F-359ED980A2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39268" y="788942"/>
                  <a:ext cx="116077" cy="128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B4988CC-28B5-08A9-61B7-793FAB6DF8FD}"/>
                    </a:ext>
                  </a:extLst>
                </p14:cNvPr>
                <p14:cNvContentPartPr/>
                <p14:nvPr/>
              </p14:nvContentPartPr>
              <p14:xfrm>
                <a:off x="9185688" y="794845"/>
                <a:ext cx="84140" cy="79567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B4988CC-28B5-08A9-61B7-793FAB6DF8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77058" y="785844"/>
                  <a:ext cx="101759" cy="972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F360723-21BB-EADC-A041-55CD426D67C8}"/>
                    </a:ext>
                  </a:extLst>
                </p14:cNvPr>
                <p14:cNvContentPartPr/>
                <p14:nvPr/>
              </p14:nvContentPartPr>
              <p14:xfrm>
                <a:off x="9315556" y="760701"/>
                <a:ext cx="125600" cy="114626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F360723-21BB-EADC-A041-55CD426D67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06919" y="751690"/>
                  <a:ext cx="143234" cy="132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EC84803-DA4D-5195-D405-6877D4BB4D33}"/>
                    </a:ext>
                  </a:extLst>
                </p14:cNvPr>
                <p14:cNvContentPartPr/>
                <p14:nvPr/>
              </p14:nvContentPartPr>
              <p14:xfrm>
                <a:off x="9435060" y="775944"/>
                <a:ext cx="10670" cy="59752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EC84803-DA4D-5195-D405-6877D4BB4D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26168" y="767305"/>
                  <a:ext cx="28098" cy="773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4BCD4F9-29CC-401F-3826-022DB5732E75}"/>
                    </a:ext>
                  </a:extLst>
                </p14:cNvPr>
                <p14:cNvContentPartPr/>
                <p14:nvPr/>
              </p14:nvContentPartPr>
              <p14:xfrm>
                <a:off x="9497860" y="771981"/>
                <a:ext cx="69202" cy="92981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4BCD4F9-29CC-401F-3826-022DB5732E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89210" y="763332"/>
                  <a:ext cx="86863" cy="1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F83D8F-DB93-6715-7667-8A09D776EC23}"/>
                    </a:ext>
                  </a:extLst>
                </p14:cNvPr>
                <p14:cNvContentPartPr/>
                <p14:nvPr/>
              </p14:nvContentPartPr>
              <p14:xfrm>
                <a:off x="9610351" y="788443"/>
                <a:ext cx="15243" cy="68592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F83D8F-DB93-6715-7667-8A09D776EC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01641" y="779465"/>
                  <a:ext cx="33027" cy="8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6506B46-EF99-0729-29BD-12D35D297F92}"/>
                    </a:ext>
                  </a:extLst>
                </p14:cNvPr>
                <p14:cNvContentPartPr/>
                <p14:nvPr/>
              </p14:nvContentPartPr>
              <p14:xfrm>
                <a:off x="9617363" y="774420"/>
                <a:ext cx="89018" cy="10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6506B46-EF99-0729-29BD-12D35D297F9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08353" y="765420"/>
                  <a:ext cx="106677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FB7AE6-2408-3594-978A-279C6D63E7AE}"/>
                    </a:ext>
                  </a:extLst>
                </p14:cNvPr>
                <p14:cNvContentPartPr/>
                <p14:nvPr/>
              </p14:nvContentPartPr>
              <p14:xfrm>
                <a:off x="9739305" y="789358"/>
                <a:ext cx="16157" cy="87494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FB7AE6-2408-3594-978A-279C6D63E7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30329" y="780717"/>
                  <a:ext cx="33750" cy="105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591703-669F-BD70-28EE-C6E30261730C}"/>
                    </a:ext>
                  </a:extLst>
                </p14:cNvPr>
                <p14:cNvContentPartPr/>
                <p14:nvPr/>
              </p14:nvContentPartPr>
              <p14:xfrm>
                <a:off x="9776803" y="796370"/>
                <a:ext cx="164317" cy="87494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E591703-669F-BD70-28EE-C6E3026173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68174" y="787729"/>
                  <a:ext cx="181935" cy="105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7D69DB0-4F1C-659A-2A6F-CC634178619B}"/>
                    </a:ext>
                  </a:extLst>
                </p14:cNvPr>
                <p14:cNvContentPartPr/>
                <p14:nvPr/>
              </p14:nvContentPartPr>
              <p14:xfrm>
                <a:off x="9874051" y="777469"/>
                <a:ext cx="67068" cy="58227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7D69DB0-4F1C-659A-2A6F-CC63417861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65085" y="768843"/>
                  <a:ext cx="84642" cy="7583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41BD10-4666-2972-9E85-1119B1707B16}"/>
              </a:ext>
            </a:extLst>
          </p:cNvPr>
          <p:cNvGrpSpPr/>
          <p:nvPr/>
        </p:nvGrpSpPr>
        <p:grpSpPr>
          <a:xfrm>
            <a:off x="10298715" y="751251"/>
            <a:ext cx="325586" cy="136576"/>
            <a:chOff x="10298715" y="751251"/>
            <a:chExt cx="325586" cy="1365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D4C4091-AF60-6088-C806-175AED1A56CF}"/>
                    </a:ext>
                  </a:extLst>
                </p14:cNvPr>
                <p14:cNvContentPartPr/>
                <p14:nvPr/>
              </p14:nvContentPartPr>
              <p14:xfrm>
                <a:off x="10298715" y="782956"/>
                <a:ext cx="28047" cy="92371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D4C4091-AF60-6088-C806-175AED1A56C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89726" y="773970"/>
                  <a:ext cx="45666" cy="109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CDBAA1-3BE2-DFBB-BAB7-521F2F46B55B}"/>
                    </a:ext>
                  </a:extLst>
                </p14:cNvPr>
                <p14:cNvContentPartPr/>
                <p14:nvPr/>
              </p14:nvContentPartPr>
              <p14:xfrm>
                <a:off x="10303593" y="751251"/>
                <a:ext cx="58532" cy="62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CDBAA1-3BE2-DFBB-BAB7-521F2F46B55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94616" y="742280"/>
                  <a:ext cx="76128" cy="80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7BFE75-3A94-262E-5415-134A6C41A01F}"/>
                    </a:ext>
                  </a:extLst>
                </p14:cNvPr>
                <p14:cNvContentPartPr/>
                <p14:nvPr/>
              </p14:nvContentPartPr>
              <p14:xfrm>
                <a:off x="10523089" y="762531"/>
                <a:ext cx="101212" cy="97554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7BFE75-3A94-262E-5415-134A6C41A0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14084" y="753892"/>
                  <a:ext cx="118861" cy="115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7E313D-6EEA-4870-BDBD-F2D53034CB3E}"/>
                    </a:ext>
                  </a:extLst>
                </p14:cNvPr>
                <p14:cNvContentPartPr/>
                <p14:nvPr/>
              </p14:nvContentPartPr>
              <p14:xfrm>
                <a:off x="10441997" y="781432"/>
                <a:ext cx="8231" cy="106395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7E313D-6EEA-4870-BDBD-F2D53034CB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33050" y="772805"/>
                  <a:ext cx="25767" cy="12400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9DE2350-F0FB-C892-FE8C-1586E20026F0}"/>
              </a:ext>
            </a:extLst>
          </p:cNvPr>
          <p:cNvGrpSpPr/>
          <p:nvPr/>
        </p:nvGrpSpPr>
        <p:grpSpPr>
          <a:xfrm>
            <a:off x="10923408" y="695773"/>
            <a:ext cx="185657" cy="178036"/>
            <a:chOff x="10923408" y="695773"/>
            <a:chExt cx="185657" cy="1780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4FEB7B7-1C2E-6D5D-8AE0-ACBC96A86A63}"/>
                    </a:ext>
                  </a:extLst>
                </p14:cNvPr>
                <p14:cNvContentPartPr/>
                <p14:nvPr/>
              </p14:nvContentPartPr>
              <p14:xfrm>
                <a:off x="10927066" y="769548"/>
                <a:ext cx="92066" cy="104261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FEB7B7-1C2E-6D5D-8AE0-ACBC96A86A6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18075" y="760920"/>
                  <a:ext cx="109688" cy="121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5C8AA51-1DFE-B2A0-0534-7A64D9718293}"/>
                    </a:ext>
                  </a:extLst>
                </p14:cNvPr>
                <p14:cNvContentPartPr/>
                <p14:nvPr/>
              </p14:nvContentPartPr>
              <p14:xfrm>
                <a:off x="10923408" y="764671"/>
                <a:ext cx="111882" cy="54874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5C8AA51-1DFE-B2A0-0534-7A64D97182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14774" y="756007"/>
                  <a:ext cx="129510" cy="72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78BA7CA-8A6D-D8DA-1123-55AD14B6EEBD}"/>
                    </a:ext>
                  </a:extLst>
                </p14:cNvPr>
                <p14:cNvContentPartPr/>
                <p14:nvPr/>
              </p14:nvContentPartPr>
              <p14:xfrm>
                <a:off x="11019133" y="695773"/>
                <a:ext cx="89932" cy="52435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78BA7CA-8A6D-D8DA-1123-55AD14B6EE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10140" y="687154"/>
                  <a:ext cx="107559" cy="700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5E1D6A-8ACB-1246-F86C-9B69808DF658}"/>
              </a:ext>
            </a:extLst>
          </p:cNvPr>
          <p:cNvGrpSpPr/>
          <p:nvPr/>
        </p:nvGrpSpPr>
        <p:grpSpPr>
          <a:xfrm>
            <a:off x="11353559" y="688457"/>
            <a:ext cx="176207" cy="182608"/>
            <a:chOff x="11353559" y="688457"/>
            <a:chExt cx="176207" cy="1826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05C938A-8E90-790A-89E2-1996994FB752}"/>
                    </a:ext>
                  </a:extLst>
                </p14:cNvPr>
                <p14:cNvContentPartPr/>
                <p14:nvPr/>
              </p14:nvContentPartPr>
              <p14:xfrm>
                <a:off x="11353559" y="792108"/>
                <a:ext cx="172243" cy="1067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05C938A-8E90-790A-89E2-1996994FB75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344929" y="783216"/>
                  <a:ext cx="189863" cy="28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D7E34F3-855A-CE18-EFC7-D44DAD44F5AA}"/>
                    </a:ext>
                  </a:extLst>
                </p14:cNvPr>
                <p14:cNvContentPartPr/>
                <p14:nvPr/>
              </p14:nvContentPartPr>
              <p14:xfrm>
                <a:off x="11363924" y="827776"/>
                <a:ext cx="156391" cy="4878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D7E34F3-855A-CE18-EFC7-D44DAD44F5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355296" y="818395"/>
                  <a:ext cx="174007" cy="23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841A2A5-2B87-5ED4-4710-1548F01A01D2}"/>
                    </a:ext>
                  </a:extLst>
                </p14:cNvPr>
                <p14:cNvContentPartPr/>
                <p14:nvPr/>
              </p14:nvContentPartPr>
              <p14:xfrm>
                <a:off x="11394715" y="688457"/>
                <a:ext cx="135051" cy="182608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841A2A5-2B87-5ED4-4710-1548F01A01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85712" y="679453"/>
                  <a:ext cx="152698" cy="20025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BA2AFD-C33A-E261-D160-7679AD807144}"/>
              </a:ext>
            </a:extLst>
          </p:cNvPr>
          <p:cNvGrpSpPr/>
          <p:nvPr/>
        </p:nvGrpSpPr>
        <p:grpSpPr>
          <a:xfrm>
            <a:off x="8713340" y="1081274"/>
            <a:ext cx="344487" cy="134136"/>
            <a:chOff x="8713340" y="1081274"/>
            <a:chExt cx="344487" cy="13413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0C09408-A0B0-B5AF-DE26-52F4E3F466BA}"/>
                    </a:ext>
                  </a:extLst>
                </p14:cNvPr>
                <p14:cNvContentPartPr/>
                <p14:nvPr/>
              </p14:nvContentPartPr>
              <p14:xfrm>
                <a:off x="8713340" y="1098041"/>
                <a:ext cx="175597" cy="117369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0C09408-A0B0-B5AF-DE26-52F4E3F466B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04704" y="1089040"/>
                  <a:ext cx="193229" cy="135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AF466BF-8BEA-478B-F1C5-AA3438F6692A}"/>
                    </a:ext>
                  </a:extLst>
                </p14:cNvPr>
                <p14:cNvContentPartPr/>
                <p14:nvPr/>
              </p14:nvContentPartPr>
              <p14:xfrm>
                <a:off x="8852659" y="1166634"/>
                <a:ext cx="65849" cy="13718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AF466BF-8BEA-478B-F1C5-AA3438F669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43663" y="1157609"/>
                  <a:ext cx="83481" cy="31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588BFDB-0F75-F0A4-1E90-AB9B27BC6201}"/>
                    </a:ext>
                  </a:extLst>
                </p14:cNvPr>
                <p14:cNvContentPartPr/>
                <p14:nvPr/>
              </p14:nvContentPartPr>
              <p14:xfrm>
                <a:off x="8940458" y="1081274"/>
                <a:ext cx="117369" cy="103956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588BFDB-0F75-F0A4-1E90-AB9B27BC62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31457" y="1072281"/>
                  <a:ext cx="135010" cy="1215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5BB264-2E5F-ADAD-711A-374EAB18F1F3}"/>
              </a:ext>
            </a:extLst>
          </p:cNvPr>
          <p:cNvGrpSpPr/>
          <p:nvPr/>
        </p:nvGrpSpPr>
        <p:grpSpPr>
          <a:xfrm>
            <a:off x="9401704" y="1052618"/>
            <a:ext cx="319184" cy="130477"/>
            <a:chOff x="9401704" y="1052618"/>
            <a:chExt cx="319184" cy="13047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6CC16E-C21D-ECB6-70E1-BBE533A97B76}"/>
                    </a:ext>
                  </a:extLst>
                </p14:cNvPr>
                <p14:cNvContentPartPr/>
                <p14:nvPr/>
              </p14:nvContentPartPr>
              <p14:xfrm>
                <a:off x="9410240" y="1103224"/>
                <a:ext cx="12804" cy="72556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6CC16E-C21D-ECB6-70E1-BBE533A97B7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01094" y="1094244"/>
                  <a:ext cx="30730" cy="90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644EBE-07C8-41F9-BB7E-816AD09DF22A}"/>
                    </a:ext>
                  </a:extLst>
                </p14:cNvPr>
                <p14:cNvContentPartPr/>
                <p14:nvPr/>
              </p14:nvContentPartPr>
              <p14:xfrm>
                <a:off x="9401704" y="1052618"/>
                <a:ext cx="92676" cy="69507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644EBE-07C8-41F9-BB7E-816AD09DF2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92724" y="1043661"/>
                  <a:ext cx="110277" cy="87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317D1F7-DAB8-F0A3-8B29-1FA1BE994789}"/>
                    </a:ext>
                  </a:extLst>
                </p14:cNvPr>
                <p14:cNvContentPartPr/>
                <p14:nvPr/>
              </p14:nvContentPartPr>
              <p14:xfrm>
                <a:off x="9537060" y="1081884"/>
                <a:ext cx="27132" cy="86579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317D1F7-DAB8-F0A3-8B29-1FA1BE99478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28016" y="1072865"/>
                  <a:ext cx="44858" cy="104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2AD39B-A451-FF92-21D6-C973378FC963}"/>
                    </a:ext>
                  </a:extLst>
                </p14:cNvPr>
                <p14:cNvContentPartPr/>
                <p14:nvPr/>
              </p14:nvContentPartPr>
              <p14:xfrm>
                <a:off x="9585532" y="1078225"/>
                <a:ext cx="135356" cy="10487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2AD39B-A451-FF92-21D6-C973378FC9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76532" y="1069576"/>
                  <a:ext cx="152995" cy="1225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A704000-A9F2-56D3-57A3-DF76273A27CF}"/>
              </a:ext>
            </a:extLst>
          </p:cNvPr>
          <p:cNvGrpSpPr/>
          <p:nvPr/>
        </p:nvGrpSpPr>
        <p:grpSpPr>
          <a:xfrm>
            <a:off x="9971479" y="1049569"/>
            <a:ext cx="335036" cy="126210"/>
            <a:chOff x="9971479" y="1049569"/>
            <a:chExt cx="335036" cy="12621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CDB5FC0-6942-2D98-1F6B-13FD85221AE1}"/>
                    </a:ext>
                  </a:extLst>
                </p14:cNvPr>
                <p14:cNvContentPartPr/>
                <p14:nvPr/>
              </p14:nvContentPartPr>
              <p14:xfrm>
                <a:off x="9971479" y="1070604"/>
                <a:ext cx="218886" cy="105175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CDB5FC0-6942-2D98-1F6B-13FD85221AE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62839" y="1061959"/>
                  <a:ext cx="236526" cy="122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FE75861-9EB2-EDB7-6144-046FA9F48486}"/>
                    </a:ext>
                  </a:extLst>
                </p14:cNvPr>
                <p14:cNvContentPartPr/>
                <p14:nvPr/>
              </p14:nvContentPartPr>
              <p14:xfrm>
                <a:off x="10108969" y="1049569"/>
                <a:ext cx="81396" cy="65849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FE75861-9EB2-EDB7-6144-046FA9F4848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99965" y="1040933"/>
                  <a:ext cx="99044" cy="83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33CA732-70D4-983C-6D40-1939ECE334EA}"/>
                    </a:ext>
                  </a:extLst>
                </p14:cNvPr>
                <p14:cNvContentPartPr/>
                <p14:nvPr/>
              </p14:nvContentPartPr>
              <p14:xfrm>
                <a:off x="10208047" y="1080664"/>
                <a:ext cx="98468" cy="74385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33CA732-70D4-983C-6D40-1939ECE334E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99063" y="1071680"/>
                  <a:ext cx="116077" cy="919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1B3084-E2E6-9A79-66B4-4A0CD53340AE}"/>
              </a:ext>
            </a:extLst>
          </p:cNvPr>
          <p:cNvGrpSpPr/>
          <p:nvPr/>
        </p:nvGrpSpPr>
        <p:grpSpPr>
          <a:xfrm>
            <a:off x="10484856" y="1048350"/>
            <a:ext cx="344791" cy="126820"/>
            <a:chOff x="10484856" y="1048350"/>
            <a:chExt cx="344791" cy="1268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2430E55-9BA5-95BC-CE7D-FB9032219E4B}"/>
                    </a:ext>
                  </a:extLst>
                </p14:cNvPr>
                <p14:cNvContentPartPr/>
                <p14:nvPr/>
              </p14:nvContentPartPr>
              <p14:xfrm>
                <a:off x="10484856" y="1048350"/>
                <a:ext cx="228032" cy="1268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2430E55-9BA5-95BC-CE7D-FB9032219E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76224" y="1039368"/>
                  <a:ext cx="245656" cy="144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AFB49AA-FFF5-485C-B2FF-98B907741F83}"/>
                    </a:ext>
                  </a:extLst>
                </p14:cNvPr>
                <p14:cNvContentPartPr/>
                <p14:nvPr/>
              </p14:nvContentPartPr>
              <p14:xfrm>
                <a:off x="10777212" y="1054142"/>
                <a:ext cx="52435" cy="75604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AFB49AA-FFF5-485C-B2FF-98B907741F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68233" y="1045142"/>
                  <a:ext cx="70033" cy="932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C1675A-8914-2AA1-9FDD-81C081828687}"/>
              </a:ext>
            </a:extLst>
          </p:cNvPr>
          <p:cNvGrpSpPr/>
          <p:nvPr/>
        </p:nvGrpSpPr>
        <p:grpSpPr>
          <a:xfrm>
            <a:off x="8718344" y="1344195"/>
            <a:ext cx="900544" cy="162488"/>
            <a:chOff x="8718344" y="1344195"/>
            <a:chExt cx="900544" cy="1624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6005758-E6FB-FD64-9642-58E2CD83AEFC}"/>
                    </a:ext>
                  </a:extLst>
                </p14:cNvPr>
                <p14:cNvContentPartPr/>
                <p14:nvPr/>
              </p14:nvContentPartPr>
              <p14:xfrm>
                <a:off x="8718344" y="1398764"/>
                <a:ext cx="43899" cy="107919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6005758-E6FB-FD64-9642-58E2CD83AE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09708" y="1390130"/>
                  <a:ext cx="61531" cy="125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E3FD4C4-6339-DF62-62C8-EC8901D2D467}"/>
                    </a:ext>
                  </a:extLst>
                </p14:cNvPr>
                <p14:cNvContentPartPr/>
                <p14:nvPr/>
              </p14:nvContentPartPr>
              <p14:xfrm>
                <a:off x="8720478" y="1344195"/>
                <a:ext cx="88103" cy="76214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E3FD4C4-6339-DF62-62C8-EC8901D2D4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11488" y="1335207"/>
                  <a:ext cx="105724" cy="93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3249DA-4C17-1C56-FC52-A9E66693E998}"/>
                    </a:ext>
                  </a:extLst>
                </p14:cNvPr>
                <p14:cNvContentPartPr/>
                <p14:nvPr/>
              </p14:nvContentPartPr>
              <p14:xfrm>
                <a:off x="8852176" y="1368279"/>
                <a:ext cx="195108" cy="134746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3249DA-4C17-1C56-FC52-A9E66693E99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43537" y="1359272"/>
                  <a:ext cx="212747" cy="1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520E60D-B768-FC12-A95E-A2DB1C6DD6DA}"/>
                    </a:ext>
                  </a:extLst>
                </p14:cNvPr>
                <p14:cNvContentPartPr/>
                <p14:nvPr/>
              </p14:nvContentPartPr>
              <p14:xfrm>
                <a:off x="9092402" y="1402422"/>
                <a:ext cx="178340" cy="92981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520E60D-B768-FC12-A95E-A2DB1C6DD6D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83755" y="1393773"/>
                  <a:ext cx="195994" cy="1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18528C3-E740-AACA-54CE-3829A1497059}"/>
                    </a:ext>
                  </a:extLst>
                </p14:cNvPr>
                <p14:cNvContentPartPr/>
                <p14:nvPr/>
              </p14:nvContentPartPr>
              <p14:xfrm>
                <a:off x="9194833" y="1379558"/>
                <a:ext cx="87494" cy="54264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18528C3-E740-AACA-54CE-3829A149705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85832" y="1370574"/>
                  <a:ext cx="105137" cy="718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51A0E86-DDD3-38E5-5AFC-92AF1ABE5392}"/>
                    </a:ext>
                  </a:extLst>
                </p14:cNvPr>
                <p14:cNvContentPartPr/>
                <p14:nvPr/>
              </p14:nvContentPartPr>
              <p14:xfrm>
                <a:off x="9347566" y="1394496"/>
                <a:ext cx="88713" cy="96334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51A0E86-DDD3-38E5-5AFC-92AF1ABE539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38587" y="1385869"/>
                  <a:ext cx="106312" cy="113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A3CCBA2-61B8-8BB8-5A07-8A6DC4B26E90}"/>
                    </a:ext>
                  </a:extLst>
                </p14:cNvPr>
                <p14:cNvContentPartPr/>
                <p14:nvPr/>
              </p14:nvContentPartPr>
              <p14:xfrm>
                <a:off x="9445425" y="1391752"/>
                <a:ext cx="173463" cy="98773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A3CCBA2-61B8-8BB8-5A07-8A6DC4B26E9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36428" y="1382740"/>
                  <a:ext cx="191097" cy="1164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02CA752-7358-D05F-626B-E4E0568F7E3A}"/>
              </a:ext>
            </a:extLst>
          </p:cNvPr>
          <p:cNvGrpSpPr/>
          <p:nvPr/>
        </p:nvGrpSpPr>
        <p:grpSpPr>
          <a:xfrm>
            <a:off x="9983799" y="1349378"/>
            <a:ext cx="364607" cy="131392"/>
            <a:chOff x="9983799" y="1349378"/>
            <a:chExt cx="364607" cy="13139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5ED5DB-4833-2BA4-98E0-1A34BC2CDD32}"/>
                    </a:ext>
                  </a:extLst>
                </p14:cNvPr>
                <p14:cNvContentPartPr/>
                <p14:nvPr/>
              </p14:nvContentPartPr>
              <p14:xfrm>
                <a:off x="9983799" y="1370413"/>
                <a:ext cx="159439" cy="75909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5ED5DB-4833-2BA4-98E0-1A34BC2CDD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75161" y="1361779"/>
                  <a:ext cx="177074" cy="93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35F692-2646-95DF-DD19-43FD5ACEA07E}"/>
                    </a:ext>
                  </a:extLst>
                </p14:cNvPr>
                <p14:cNvContentPartPr/>
                <p14:nvPr/>
              </p14:nvContentPartPr>
              <p14:xfrm>
                <a:off x="10184699" y="1356389"/>
                <a:ext cx="8841" cy="99993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35F692-2646-95DF-DD19-43FD5ACEA07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5490" y="1347397"/>
                  <a:ext cx="26891" cy="117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85A95FF-A01C-0C7F-D04C-0D568C5BCB36}"/>
                    </a:ext>
                  </a:extLst>
                </p14:cNvPr>
                <p14:cNvContentPartPr/>
                <p14:nvPr/>
              </p14:nvContentPartPr>
              <p14:xfrm>
                <a:off x="10107266" y="1435652"/>
                <a:ext cx="92371" cy="6707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85A95FF-A01C-0C7F-D04C-0D568C5BCB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98640" y="1426827"/>
                  <a:ext cx="109983" cy="24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1C9803A-741F-D1C0-7BD4-C54518653E1A}"/>
                    </a:ext>
                  </a:extLst>
                </p14:cNvPr>
                <p14:cNvContentPartPr/>
                <p14:nvPr/>
              </p14:nvContentPartPr>
              <p14:xfrm>
                <a:off x="10241707" y="1349378"/>
                <a:ext cx="106699" cy="105785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1C9803A-741F-D1C0-7BD4-C54518653E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32726" y="1340383"/>
                  <a:ext cx="124303" cy="123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0BEF4E0-9C6F-DB9C-055F-3C181D31269A}"/>
                    </a:ext>
                  </a:extLst>
                </p14:cNvPr>
                <p14:cNvContentPartPr/>
                <p14:nvPr/>
              </p14:nvContentPartPr>
              <p14:xfrm>
                <a:off x="10279204" y="1403337"/>
                <a:ext cx="44814" cy="8231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0BEF4E0-9C6F-DB9C-055F-3C181D31269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70600" y="1394390"/>
                  <a:ext cx="62381" cy="25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4DE69EC-12E9-49C0-2E42-F1BB0667A364}"/>
                    </a:ext>
                  </a:extLst>
                </p14:cNvPr>
                <p14:cNvContentPartPr/>
                <p14:nvPr/>
              </p14:nvContentPartPr>
              <p14:xfrm>
                <a:off x="10118241" y="1378034"/>
                <a:ext cx="20730" cy="102736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4DE69EC-12E9-49C0-2E42-F1BB0667A36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09513" y="1369054"/>
                  <a:ext cx="38551" cy="12033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72512CB-3501-F79B-6048-27BEDD3F6EE3}"/>
                  </a:ext>
                </a:extLst>
              </p14:cNvPr>
              <p14:cNvContentPartPr/>
              <p14:nvPr/>
            </p14:nvContentPartPr>
            <p14:xfrm>
              <a:off x="10644726" y="1358828"/>
              <a:ext cx="185352" cy="97859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72512CB-3501-F79B-6048-27BEDD3F6EE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636088" y="1349834"/>
                <a:ext cx="202987" cy="115488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5F3A345-DE2E-91BB-8F5F-60B7F6105BB5}"/>
              </a:ext>
            </a:extLst>
          </p:cNvPr>
          <p:cNvGrpSpPr/>
          <p:nvPr/>
        </p:nvGrpSpPr>
        <p:grpSpPr>
          <a:xfrm>
            <a:off x="9793265" y="367133"/>
            <a:ext cx="606663" cy="224679"/>
            <a:chOff x="9793265" y="367133"/>
            <a:chExt cx="606663" cy="2246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41C2BB8-A86A-097C-6577-0DF398540F18}"/>
                    </a:ext>
                  </a:extLst>
                </p14:cNvPr>
                <p14:cNvContentPartPr/>
                <p14:nvPr/>
              </p14:nvContentPartPr>
              <p14:xfrm>
                <a:off x="9793265" y="414690"/>
                <a:ext cx="144502" cy="112797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41C2BB8-A86A-097C-6577-0DF398540F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84279" y="406069"/>
                  <a:ext cx="162115" cy="130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2C9E643-2F0B-0185-7616-4E62E938B8C9}"/>
                    </a:ext>
                  </a:extLst>
                </p14:cNvPr>
                <p14:cNvContentPartPr/>
                <p14:nvPr/>
              </p14:nvContentPartPr>
              <p14:xfrm>
                <a:off x="9945083" y="420483"/>
                <a:ext cx="101822" cy="80787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2C9E643-2F0B-0185-7616-4E62E938B8C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36088" y="411467"/>
                  <a:ext cx="119452" cy="98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860DF21-7D1B-2D3A-CAAF-11312470EA22}"/>
                    </a:ext>
                  </a:extLst>
                </p14:cNvPr>
                <p14:cNvContentPartPr/>
                <p14:nvPr/>
              </p14:nvContentPartPr>
              <p14:xfrm>
                <a:off x="10037454" y="385119"/>
                <a:ext cx="111882" cy="109748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860DF21-7D1B-2D3A-CAAF-11312470EA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28820" y="376123"/>
                  <a:ext cx="129510" cy="127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9D35565-9161-4098-A0F6-BE3AA7588F32}"/>
                    </a:ext>
                  </a:extLst>
                </p14:cNvPr>
                <p14:cNvContentPartPr/>
                <p14:nvPr/>
              </p14:nvContentPartPr>
              <p14:xfrm>
                <a:off x="10185614" y="367133"/>
                <a:ext cx="88103" cy="112187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9D35565-9161-4098-A0F6-BE3AA7588F3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76984" y="358503"/>
                  <a:ext cx="105724" cy="129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F2734EA-EFF7-9616-8156-F0A2190538FF}"/>
                    </a:ext>
                  </a:extLst>
                </p14:cNvPr>
                <p14:cNvContentPartPr/>
                <p14:nvPr/>
              </p14:nvContentPartPr>
              <p14:xfrm>
                <a:off x="10210917" y="462858"/>
                <a:ext cx="78043" cy="5792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F2734EA-EFF7-9616-8156-F0A2190538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01926" y="453808"/>
                  <a:ext cx="95666" cy="235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9981683-7388-4AC1-2199-9E4ADB343E3F}"/>
                    </a:ext>
                  </a:extLst>
                </p14:cNvPr>
                <p14:cNvContentPartPr/>
                <p14:nvPr/>
              </p14:nvContentPartPr>
              <p14:xfrm>
                <a:off x="9800581" y="557058"/>
                <a:ext cx="447528" cy="34754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9981683-7388-4AC1-2199-9E4ADB343E3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91580" y="548101"/>
                  <a:ext cx="465170" cy="52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21827AF-86FD-20EA-7A9C-E12714B0A2FE}"/>
                    </a:ext>
                  </a:extLst>
                </p14:cNvPr>
                <p14:cNvContentPartPr/>
                <p14:nvPr/>
              </p14:nvContentPartPr>
              <p14:xfrm>
                <a:off x="10388952" y="406764"/>
                <a:ext cx="1219" cy="1829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21827AF-86FD-20EA-7A9C-E12714B0A2F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81333" y="397985"/>
                  <a:ext cx="16152" cy="19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DF9AFAB-D58C-DC41-9656-441ED03552A7}"/>
                    </a:ext>
                  </a:extLst>
                </p14:cNvPr>
                <p14:cNvContentPartPr/>
                <p14:nvPr/>
              </p14:nvContentPartPr>
              <p14:xfrm>
                <a:off x="10382246" y="458895"/>
                <a:ext cx="17682" cy="3201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DF9AFAB-D58C-DC41-9656-441ED03552A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73585" y="449903"/>
                  <a:ext cx="35364" cy="496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A6CCC19-2BC0-A520-7DB1-B3A3467EAE83}"/>
              </a:ext>
            </a:extLst>
          </p:cNvPr>
          <p:cNvGrpSpPr/>
          <p:nvPr/>
        </p:nvGrpSpPr>
        <p:grpSpPr>
          <a:xfrm>
            <a:off x="11108895" y="1016645"/>
            <a:ext cx="749030" cy="133527"/>
            <a:chOff x="11108895" y="1016645"/>
            <a:chExt cx="749030" cy="13352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6AEB6F9-8026-3FD7-6E3B-9E33173A22CB}"/>
                    </a:ext>
                  </a:extLst>
                </p14:cNvPr>
                <p14:cNvContentPartPr/>
                <p14:nvPr/>
              </p14:nvContentPartPr>
              <p14:xfrm>
                <a:off x="11108895" y="1060849"/>
                <a:ext cx="99993" cy="89323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6AEB6F9-8026-3FD7-6E3B-9E33173A22C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00263" y="1051845"/>
                  <a:ext cx="117618" cy="106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C89873B-2805-8379-0BB4-DF38AEA5F831}"/>
                    </a:ext>
                  </a:extLst>
                </p14:cNvPr>
                <p14:cNvContentPartPr/>
                <p14:nvPr/>
              </p14:nvContentPartPr>
              <p14:xfrm>
                <a:off x="11266810" y="1046825"/>
                <a:ext cx="13109" cy="92066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C89873B-2805-8379-0BB4-DF38AEA5F8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257953" y="1037834"/>
                  <a:ext cx="30470" cy="109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FE0FC9-C3C3-01A4-A1EC-CB2F6D556F3E}"/>
                    </a:ext>
                  </a:extLst>
                </p14:cNvPr>
                <p14:cNvContentPartPr/>
                <p14:nvPr/>
              </p14:nvContentPartPr>
              <p14:xfrm>
                <a:off x="11238459" y="1027010"/>
                <a:ext cx="80482" cy="11585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FE0FC9-C3C3-01A4-A1EC-CB2F6D556F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9836" y="1018233"/>
                  <a:ext cx="98087" cy="28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88E238C-F1F6-24AD-C015-8440099DB7D7}"/>
                    </a:ext>
                  </a:extLst>
                </p14:cNvPr>
                <p14:cNvContentPartPr/>
                <p14:nvPr/>
              </p14:nvContentPartPr>
              <p14:xfrm>
                <a:off x="11365278" y="1040728"/>
                <a:ext cx="68592" cy="92371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88E238C-F1F6-24AD-C015-8440099DB7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56659" y="1032102"/>
                  <a:ext cx="86189" cy="109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CA44E43-87D5-E42E-5608-6D54257CFA21}"/>
                    </a:ext>
                  </a:extLst>
                </p14:cNvPr>
                <p14:cNvContentPartPr/>
                <p14:nvPr/>
              </p14:nvContentPartPr>
              <p14:xfrm>
                <a:off x="11356133" y="1016645"/>
                <a:ext cx="106699" cy="76519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CA44E43-87D5-E42E-5608-6D54257CFA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47152" y="1007664"/>
                  <a:ext cx="124303" cy="94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15E7213-FC55-C121-35D2-59A7A15FDF45}"/>
                    </a:ext>
                  </a:extLst>
                </p14:cNvPr>
                <p14:cNvContentPartPr/>
                <p14:nvPr/>
              </p14:nvContentPartPr>
              <p14:xfrm>
                <a:off x="11644526" y="1042862"/>
                <a:ext cx="81396" cy="65849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15E7213-FC55-C121-35D2-59A7A15FDF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635882" y="1033866"/>
                  <a:ext cx="99044" cy="83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458F06E-8B75-CCB8-3AE1-A1974FBAAC15}"/>
                    </a:ext>
                  </a:extLst>
                </p14:cNvPr>
                <p14:cNvContentPartPr/>
                <p14:nvPr/>
              </p14:nvContentPartPr>
              <p14:xfrm>
                <a:off x="11752750" y="1052008"/>
                <a:ext cx="105175" cy="65849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458F06E-8B75-CCB8-3AE1-A1974FBAAC1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43745" y="1043012"/>
                  <a:ext cx="122824" cy="83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CDBDD09-C4ED-DB29-4E5C-2582EEAF6687}"/>
                    </a:ext>
                  </a:extLst>
                </p14:cNvPr>
                <p14:cNvContentPartPr/>
                <p14:nvPr/>
              </p14:nvContentPartPr>
              <p14:xfrm>
                <a:off x="11502463" y="1044387"/>
                <a:ext cx="107004" cy="77433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CDBDD09-C4ED-DB29-4E5C-2582EEAF66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93486" y="1035383"/>
                  <a:ext cx="124599" cy="9508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19D69DC-66C3-0080-965B-91B3DC65E82C}"/>
              </a:ext>
            </a:extLst>
          </p:cNvPr>
          <p:cNvGrpSpPr/>
          <p:nvPr/>
        </p:nvGrpSpPr>
        <p:grpSpPr>
          <a:xfrm>
            <a:off x="11067256" y="1330939"/>
            <a:ext cx="708789" cy="131845"/>
            <a:chOff x="11067256" y="1330939"/>
            <a:chExt cx="708789" cy="1318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027DCC1-592F-DBE9-5AFC-A63348334993}"/>
                    </a:ext>
                  </a:extLst>
                </p14:cNvPr>
                <p14:cNvContentPartPr/>
                <p14:nvPr/>
              </p14:nvContentPartPr>
              <p14:xfrm>
                <a:off x="11169383" y="1374376"/>
                <a:ext cx="182304" cy="88408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027DCC1-592F-DBE9-5AFC-A633483349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160376" y="1365751"/>
                  <a:ext cx="199958" cy="106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003FBE-C5AF-821C-8030-502BE2A2CFD7}"/>
                    </a:ext>
                  </a:extLst>
                </p14:cNvPr>
                <p14:cNvContentPartPr/>
                <p14:nvPr/>
              </p14:nvContentPartPr>
              <p14:xfrm>
                <a:off x="11284618" y="1341451"/>
                <a:ext cx="84445" cy="51216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003FBE-C5AF-821C-8030-502BE2A2CFD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75994" y="1332497"/>
                  <a:ext cx="102053" cy="68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F6287B3-89DB-C383-C6D2-38B19F279E6F}"/>
                    </a:ext>
                  </a:extLst>
                </p14:cNvPr>
                <p14:cNvContentPartPr/>
                <p14:nvPr/>
              </p14:nvContentPartPr>
              <p14:xfrm>
                <a:off x="11076706" y="1373156"/>
                <a:ext cx="76214" cy="85664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F6287B3-89DB-C383-C6D2-38B19F279E6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067718" y="1364158"/>
                  <a:ext cx="93830" cy="10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CB09804-2E49-8EAB-AC91-C059D14B3C99}"/>
                    </a:ext>
                  </a:extLst>
                </p14:cNvPr>
                <p14:cNvContentPartPr/>
                <p14:nvPr/>
              </p14:nvContentPartPr>
              <p14:xfrm>
                <a:off x="11090120" y="1346329"/>
                <a:ext cx="94505" cy="7317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CB09804-2E49-8EAB-AC91-C059D14B3C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081137" y="1337183"/>
                  <a:ext cx="112112" cy="25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6A5DB8D-9214-1736-CFB2-71D2F97BEEF2}"/>
                    </a:ext>
                  </a:extLst>
                </p14:cNvPr>
                <p14:cNvContentPartPr/>
                <p14:nvPr/>
              </p14:nvContentPartPr>
              <p14:xfrm>
                <a:off x="11067256" y="1400288"/>
                <a:ext cx="105785" cy="7621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6A5DB8D-9214-1736-CFB2-71D2F97BEEF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058261" y="1391974"/>
                  <a:ext cx="123416" cy="24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1565ABC-C87B-FCBC-FC74-7A0B53AEEBD0}"/>
                    </a:ext>
                  </a:extLst>
                </p14:cNvPr>
                <p14:cNvContentPartPr/>
                <p14:nvPr/>
              </p14:nvContentPartPr>
              <p14:xfrm>
                <a:off x="11385220" y="1351816"/>
                <a:ext cx="123162" cy="88408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1565ABC-C87B-FCBC-FC74-7A0B53AEEBD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76217" y="1342831"/>
                  <a:ext cx="140808" cy="106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6D1CA20-E6B2-45D2-7E05-5B8DC9BC74D7}"/>
                    </a:ext>
                  </a:extLst>
                </p14:cNvPr>
                <p14:cNvContentPartPr/>
                <p14:nvPr/>
              </p14:nvContentPartPr>
              <p14:xfrm>
                <a:off x="11552891" y="1371327"/>
                <a:ext cx="101822" cy="841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6D1CA20-E6B2-45D2-7E05-5B8DC9BC74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543896" y="1362338"/>
                  <a:ext cx="119452" cy="101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2DE01FC-0831-3F03-8897-AE7F5069CF9A}"/>
                    </a:ext>
                  </a:extLst>
                </p14:cNvPr>
                <p14:cNvContentPartPr/>
                <p14:nvPr/>
              </p14:nvContentPartPr>
              <p14:xfrm>
                <a:off x="11671784" y="1380168"/>
                <a:ext cx="104261" cy="78043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2DE01FC-0831-3F03-8897-AE7F5069CF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62796" y="1371177"/>
                  <a:ext cx="121878" cy="95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05D9DDE-A632-D56D-463C-4061305516F5}"/>
                    </a:ext>
                  </a:extLst>
                </p14:cNvPr>
                <p14:cNvContentPartPr/>
                <p14:nvPr/>
              </p14:nvContentPartPr>
              <p14:xfrm>
                <a:off x="11677577" y="1393277"/>
                <a:ext cx="88103" cy="12804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05D9DDE-A632-D56D-463C-4061305516F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68947" y="1384497"/>
                  <a:ext cx="105724" cy="30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8D86FC-D6AE-02BB-BFB5-1DCAE54CB099}"/>
                    </a:ext>
                  </a:extLst>
                </p14:cNvPr>
                <p14:cNvContentPartPr/>
                <p14:nvPr/>
              </p14:nvContentPartPr>
              <p14:xfrm>
                <a:off x="11686071" y="1330939"/>
                <a:ext cx="78653" cy="17072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8D86FC-D6AE-02BB-BFB5-1DCAE54CB09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677051" y="1322403"/>
                  <a:ext cx="96332" cy="34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9F20475-5F4E-CB43-70DA-25DB7D0B513C}"/>
              </a:ext>
            </a:extLst>
          </p:cNvPr>
          <p:cNvGrpSpPr/>
          <p:nvPr/>
        </p:nvGrpSpPr>
        <p:grpSpPr>
          <a:xfrm>
            <a:off x="8759238" y="1643612"/>
            <a:ext cx="429840" cy="139320"/>
            <a:chOff x="8759238" y="1643612"/>
            <a:chExt cx="42984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B62056A-BD19-819C-0329-4469E5C542D5}"/>
                    </a:ext>
                  </a:extLst>
                </p14:cNvPr>
                <p14:cNvContentPartPr/>
                <p14:nvPr/>
              </p14:nvContentPartPr>
              <p14:xfrm>
                <a:off x="8759238" y="1685012"/>
                <a:ext cx="107640" cy="97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B62056A-BD19-819C-0329-4469E5C542D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50598" y="1676372"/>
                  <a:ext cx="125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328C088-E7BA-5666-C6C6-1FD0B7913BDB}"/>
                    </a:ext>
                  </a:extLst>
                </p14:cNvPr>
                <p14:cNvContentPartPr/>
                <p14:nvPr/>
              </p14:nvContentPartPr>
              <p14:xfrm>
                <a:off x="8915118" y="1672412"/>
                <a:ext cx="25560" cy="86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328C088-E7BA-5666-C6C6-1FD0B7913BD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06478" y="1663412"/>
                  <a:ext cx="43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556C520-77BC-10CC-D2FA-82F1868EB45A}"/>
                    </a:ext>
                  </a:extLst>
                </p14:cNvPr>
                <p14:cNvContentPartPr/>
                <p14:nvPr/>
              </p14:nvContentPartPr>
              <p14:xfrm>
                <a:off x="8984958" y="1670612"/>
                <a:ext cx="37080" cy="7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556C520-77BC-10CC-D2FA-82F1868EB4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75958" y="1661972"/>
                  <a:ext cx="54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0B255C-9135-BB93-2A97-ABED9B224B4C}"/>
                    </a:ext>
                  </a:extLst>
                </p14:cNvPr>
                <p14:cNvContentPartPr/>
                <p14:nvPr/>
              </p14:nvContentPartPr>
              <p14:xfrm>
                <a:off x="8932038" y="1715252"/>
                <a:ext cx="92880" cy="3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0B255C-9135-BB93-2A97-ABED9B224B4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23398" y="1706252"/>
                  <a:ext cx="110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30A89D2-42A6-4922-AA4E-BAFA05A67D7F}"/>
                    </a:ext>
                  </a:extLst>
                </p14:cNvPr>
                <p14:cNvContentPartPr/>
                <p14:nvPr/>
              </p14:nvContentPartPr>
              <p14:xfrm>
                <a:off x="9100518" y="1691132"/>
                <a:ext cx="55800" cy="62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30A89D2-42A6-4922-AA4E-BAFA05A67D7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91878" y="1682132"/>
                  <a:ext cx="73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A765157-6606-237E-1111-F5B431910235}"/>
                    </a:ext>
                  </a:extLst>
                </p14:cNvPr>
                <p14:cNvContentPartPr/>
                <p14:nvPr/>
              </p14:nvContentPartPr>
              <p14:xfrm>
                <a:off x="9106638" y="1643612"/>
                <a:ext cx="82440" cy="6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A765157-6606-237E-1111-F5B43191023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97638" y="1634972"/>
                  <a:ext cx="100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93A22F3-90AB-9378-BFF9-44FD061065D5}"/>
                    </a:ext>
                  </a:extLst>
                </p14:cNvPr>
                <p14:cNvContentPartPr/>
                <p14:nvPr/>
              </p14:nvContentPartPr>
              <p14:xfrm>
                <a:off x="9108798" y="1691852"/>
                <a:ext cx="45360" cy="21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93A22F3-90AB-9378-BFF9-44FD061065D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00158" y="1682852"/>
                  <a:ext cx="630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35735FB-E5E3-35F7-F551-F30DBFE9F8FA}"/>
              </a:ext>
            </a:extLst>
          </p:cNvPr>
          <p:cNvGrpSpPr/>
          <p:nvPr/>
        </p:nvGrpSpPr>
        <p:grpSpPr>
          <a:xfrm>
            <a:off x="9569238" y="1612292"/>
            <a:ext cx="505800" cy="114480"/>
            <a:chOff x="9569238" y="1612292"/>
            <a:chExt cx="50580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CD9B122-4144-C9B2-E067-6937F9ACB5A0}"/>
                    </a:ext>
                  </a:extLst>
                </p14:cNvPr>
                <p14:cNvContentPartPr/>
                <p14:nvPr/>
              </p14:nvContentPartPr>
              <p14:xfrm>
                <a:off x="9569238" y="1629572"/>
                <a:ext cx="88200" cy="81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CD9B122-4144-C9B2-E067-6937F9ACB5A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60598" y="1620932"/>
                  <a:ext cx="105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E1178CD-B724-1B52-5A3A-890E4A39D413}"/>
                    </a:ext>
                  </a:extLst>
                </p14:cNvPr>
                <p14:cNvContentPartPr/>
                <p14:nvPr/>
              </p14:nvContentPartPr>
              <p14:xfrm>
                <a:off x="9692358" y="1644332"/>
                <a:ext cx="93960" cy="82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E1178CD-B724-1B52-5A3A-890E4A39D41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83358" y="1635332"/>
                  <a:ext cx="111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576F997-6585-7D5A-6FB9-3A7E66C4F73F}"/>
                    </a:ext>
                  </a:extLst>
                </p14:cNvPr>
                <p14:cNvContentPartPr/>
                <p14:nvPr/>
              </p14:nvContentPartPr>
              <p14:xfrm>
                <a:off x="9703878" y="1612292"/>
                <a:ext cx="125640" cy="71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576F997-6585-7D5A-6FB9-3A7E66C4F73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95238" y="1603292"/>
                  <a:ext cx="143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3D2342E-444C-6298-38F8-E90835382BC8}"/>
                    </a:ext>
                  </a:extLst>
                </p14:cNvPr>
                <p14:cNvContentPartPr/>
                <p14:nvPr/>
              </p14:nvContentPartPr>
              <p14:xfrm>
                <a:off x="9870918" y="1612652"/>
                <a:ext cx="204120" cy="102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3D2342E-444C-6298-38F8-E90835382BC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862278" y="1603652"/>
                  <a:ext cx="2217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A723605-50BC-C89B-5222-5F1697ACECC5}"/>
              </a:ext>
            </a:extLst>
          </p:cNvPr>
          <p:cNvGrpSpPr/>
          <p:nvPr/>
        </p:nvGrpSpPr>
        <p:grpSpPr>
          <a:xfrm>
            <a:off x="10321998" y="1579532"/>
            <a:ext cx="361800" cy="127800"/>
            <a:chOff x="10321998" y="1579532"/>
            <a:chExt cx="36180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F11B550-CC0A-5E83-BB38-2F17B7FB9CF1}"/>
                    </a:ext>
                  </a:extLst>
                </p14:cNvPr>
                <p14:cNvContentPartPr/>
                <p14:nvPr/>
              </p14:nvContentPartPr>
              <p14:xfrm>
                <a:off x="10321998" y="1609412"/>
                <a:ext cx="195120" cy="97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F11B550-CC0A-5E83-BB38-2F17B7FB9CF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12998" y="1600412"/>
                  <a:ext cx="212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204B554-E268-7BD0-507E-88853285BD49}"/>
                    </a:ext>
                  </a:extLst>
                </p14:cNvPr>
                <p14:cNvContentPartPr/>
                <p14:nvPr/>
              </p14:nvContentPartPr>
              <p14:xfrm>
                <a:off x="10539798" y="1579532"/>
                <a:ext cx="144000" cy="111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204B554-E268-7BD0-507E-88853285BD4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31158" y="1570532"/>
                  <a:ext cx="1616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2876435-0F6B-64CC-4DC6-18B261B37002}"/>
              </a:ext>
            </a:extLst>
          </p:cNvPr>
          <p:cNvGrpSpPr/>
          <p:nvPr/>
        </p:nvGrpSpPr>
        <p:grpSpPr>
          <a:xfrm>
            <a:off x="10958118" y="1582052"/>
            <a:ext cx="250920" cy="107280"/>
            <a:chOff x="10958118" y="1582052"/>
            <a:chExt cx="25092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BEF10FA-FA1C-4C3F-76DA-C42C583C68BF}"/>
                    </a:ext>
                  </a:extLst>
                </p14:cNvPr>
                <p14:cNvContentPartPr/>
                <p14:nvPr/>
              </p14:nvContentPartPr>
              <p14:xfrm>
                <a:off x="10958118" y="1582052"/>
                <a:ext cx="216000" cy="107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BEF10FA-FA1C-4C3F-76DA-C42C583C68B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49118" y="1573052"/>
                  <a:ext cx="233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6958A9A-920F-3059-F081-E2D1FB4BE1C2}"/>
                    </a:ext>
                  </a:extLst>
                </p14:cNvPr>
                <p14:cNvContentPartPr/>
                <p14:nvPr/>
              </p14:nvContentPartPr>
              <p14:xfrm>
                <a:off x="11087718" y="1651172"/>
                <a:ext cx="121320" cy="3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6958A9A-920F-3059-F081-E2D1FB4BE1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079078" y="1642532"/>
                  <a:ext cx="13896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7126812-B016-EB0E-360E-DC29334B2CA8}"/>
              </a:ext>
            </a:extLst>
          </p:cNvPr>
          <p:cNvGrpSpPr/>
          <p:nvPr/>
        </p:nvGrpSpPr>
        <p:grpSpPr>
          <a:xfrm>
            <a:off x="9723318" y="1831532"/>
            <a:ext cx="1461600" cy="223200"/>
            <a:chOff x="9723318" y="1831532"/>
            <a:chExt cx="146160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E653EA6-1B10-A898-C292-E7402E19931A}"/>
                    </a:ext>
                  </a:extLst>
                </p14:cNvPr>
                <p14:cNvContentPartPr/>
                <p14:nvPr/>
              </p14:nvContentPartPr>
              <p14:xfrm>
                <a:off x="9723318" y="1897052"/>
                <a:ext cx="144360" cy="135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E653EA6-1B10-A898-C292-E7402E19931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14318" y="1888052"/>
                  <a:ext cx="162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3841C48-9FD2-4EE4-6C0B-C1C57BC12C72}"/>
                    </a:ext>
                  </a:extLst>
                </p14:cNvPr>
                <p14:cNvContentPartPr/>
                <p14:nvPr/>
              </p14:nvContentPartPr>
              <p14:xfrm>
                <a:off x="9916998" y="1958972"/>
                <a:ext cx="61200" cy="63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3841C48-9FD2-4EE4-6C0B-C1C57BC12C7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907998" y="1950332"/>
                  <a:ext cx="78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4EA10C0-7556-ACA8-37A6-E6C91D1C0410}"/>
                    </a:ext>
                  </a:extLst>
                </p14:cNvPr>
                <p14:cNvContentPartPr/>
                <p14:nvPr/>
              </p14:nvContentPartPr>
              <p14:xfrm>
                <a:off x="9913398" y="1887692"/>
                <a:ext cx="104400" cy="81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4EA10C0-7556-ACA8-37A6-E6C91D1C041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04758" y="1879052"/>
                  <a:ext cx="122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5C78B8E-2C8E-BB08-4B01-F8D164D81ACA}"/>
                    </a:ext>
                  </a:extLst>
                </p14:cNvPr>
                <p14:cNvContentPartPr/>
                <p14:nvPr/>
              </p14:nvContentPartPr>
              <p14:xfrm>
                <a:off x="10113558" y="1912892"/>
                <a:ext cx="6840" cy="82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5C78B8E-2C8E-BB08-4B01-F8D164D81AC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104558" y="1903892"/>
                  <a:ext cx="2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C8BAB9F-FAE7-0612-280E-98F982BB1B77}"/>
                    </a:ext>
                  </a:extLst>
                </p14:cNvPr>
                <p14:cNvContentPartPr/>
                <p14:nvPr/>
              </p14:nvContentPartPr>
              <p14:xfrm>
                <a:off x="10028598" y="1897772"/>
                <a:ext cx="157680" cy="8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C8BAB9F-FAE7-0612-280E-98F982BB1B7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19958" y="1888772"/>
                  <a:ext cx="175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46AC56A-0DC0-217B-2858-E818FD3C393C}"/>
                    </a:ext>
                  </a:extLst>
                </p14:cNvPr>
                <p14:cNvContentPartPr/>
                <p14:nvPr/>
              </p14:nvContentPartPr>
              <p14:xfrm>
                <a:off x="10268718" y="1866812"/>
                <a:ext cx="113760" cy="154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46AC56A-0DC0-217B-2858-E818FD3C39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60078" y="1857812"/>
                  <a:ext cx="131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AFE742C-50C0-E081-A006-743E95640314}"/>
                    </a:ext>
                  </a:extLst>
                </p14:cNvPr>
                <p14:cNvContentPartPr/>
                <p14:nvPr/>
              </p14:nvContentPartPr>
              <p14:xfrm>
                <a:off x="10403718" y="1932692"/>
                <a:ext cx="26640" cy="95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AFE742C-50C0-E081-A006-743E956403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95078" y="1924052"/>
                  <a:ext cx="44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14650FB-9D03-C701-64E6-B423C34252CA}"/>
                    </a:ext>
                  </a:extLst>
                </p14:cNvPr>
                <p14:cNvContentPartPr/>
                <p14:nvPr/>
              </p14:nvContentPartPr>
              <p14:xfrm>
                <a:off x="10528278" y="1912532"/>
                <a:ext cx="128160" cy="131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14650FB-9D03-C701-64E6-B423C34252C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19638" y="1903892"/>
                  <a:ext cx="145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1467B48-AA7F-6115-F323-8EA23B05C127}"/>
                    </a:ext>
                  </a:extLst>
                </p14:cNvPr>
                <p14:cNvContentPartPr/>
                <p14:nvPr/>
              </p14:nvContentPartPr>
              <p14:xfrm>
                <a:off x="10794678" y="1838732"/>
                <a:ext cx="92880" cy="207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1467B48-AA7F-6115-F323-8EA23B05C12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85678" y="1829732"/>
                  <a:ext cx="110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777FD11-86ED-5EF6-80F0-9E3F791DFBF9}"/>
                    </a:ext>
                  </a:extLst>
                </p14:cNvPr>
                <p14:cNvContentPartPr/>
                <p14:nvPr/>
              </p14:nvContentPartPr>
              <p14:xfrm>
                <a:off x="10954878" y="1831532"/>
                <a:ext cx="78120" cy="223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777FD11-86ED-5EF6-80F0-9E3F791DFB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46238" y="1822892"/>
                  <a:ext cx="95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1B79060-4134-79BA-247B-388B4AD4B1DD}"/>
                    </a:ext>
                  </a:extLst>
                </p14:cNvPr>
                <p14:cNvContentPartPr/>
                <p14:nvPr/>
              </p14:nvContentPartPr>
              <p14:xfrm>
                <a:off x="11182758" y="1899932"/>
                <a:ext cx="2160" cy="4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1B79060-4134-79BA-247B-388B4AD4B1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73758" y="1891292"/>
                  <a:ext cx="19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44BD8B4-E68C-2A13-81C6-0A5FD0A02905}"/>
                    </a:ext>
                  </a:extLst>
                </p14:cNvPr>
                <p14:cNvContentPartPr/>
                <p14:nvPr/>
              </p14:nvContentPartPr>
              <p14:xfrm>
                <a:off x="11143878" y="1958972"/>
                <a:ext cx="39600" cy="68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44BD8B4-E68C-2A13-81C6-0A5FD0A0290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135238" y="1950332"/>
                  <a:ext cx="5724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8F4A7945-58FB-6F9D-9057-225DB0D0989A}"/>
                  </a:ext>
                </a:extLst>
              </p14:cNvPr>
              <p14:cNvContentPartPr/>
              <p14:nvPr/>
            </p14:nvContentPartPr>
            <p14:xfrm>
              <a:off x="11423598" y="1542092"/>
              <a:ext cx="233280" cy="2959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8F4A7945-58FB-6F9D-9057-225DB0D0989A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1414598" y="1533452"/>
                <a:ext cx="250920" cy="313560"/>
              </a:xfrm>
              <a:prstGeom prst="rect">
                <a:avLst/>
              </a:prstGeom>
            </p:spPr>
          </p:pic>
        </mc:Fallback>
      </mc:AlternateContent>
      <p:pic>
        <p:nvPicPr>
          <p:cNvPr id="169" name="Picture 168">
            <a:extLst>
              <a:ext uri="{FF2B5EF4-FFF2-40B4-BE49-F238E27FC236}">
                <a16:creationId xmlns:a16="http://schemas.microsoft.com/office/drawing/2014/main" id="{B4E21460-67B1-9E2F-3B05-88C03297FDEC}"/>
              </a:ext>
            </a:extLst>
          </p:cNvPr>
          <p:cNvPicPr>
            <a:picLocks noChangeAspect="1"/>
          </p:cNvPicPr>
          <p:nvPr/>
        </p:nvPicPr>
        <p:blipFill rotWithShape="1">
          <a:blip r:embed="rId2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5"/>
          <a:stretch/>
        </p:blipFill>
        <p:spPr>
          <a:xfrm>
            <a:off x="2498104" y="4647415"/>
            <a:ext cx="4424930" cy="2210585"/>
          </a:xfrm>
          <a:prstGeom prst="rect">
            <a:avLst/>
          </a:prstGeom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612EE4F-108F-EEB8-AE23-90337128F320}"/>
              </a:ext>
            </a:extLst>
          </p:cNvPr>
          <p:cNvGrpSpPr/>
          <p:nvPr/>
        </p:nvGrpSpPr>
        <p:grpSpPr>
          <a:xfrm>
            <a:off x="6271653" y="5013045"/>
            <a:ext cx="921240" cy="237685"/>
            <a:chOff x="5253558" y="5493812"/>
            <a:chExt cx="9212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71B9F07-B2C8-2DB9-BFCA-FEEDBA263FD7}"/>
                    </a:ext>
                  </a:extLst>
                </p14:cNvPr>
                <p14:cNvContentPartPr/>
                <p14:nvPr/>
              </p14:nvContentPartPr>
              <p14:xfrm>
                <a:off x="5366238" y="5536652"/>
                <a:ext cx="808560" cy="80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71B9F07-B2C8-2DB9-BFCA-FEEDBA263FD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57598" y="5526152"/>
                  <a:ext cx="826200" cy="101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C23D7BA-23EA-1BEC-273A-454DC0B12750}"/>
                    </a:ext>
                  </a:extLst>
                </p14:cNvPr>
                <p14:cNvContentPartPr/>
                <p14:nvPr/>
              </p14:nvContentPartPr>
              <p14:xfrm>
                <a:off x="5428518" y="5639612"/>
                <a:ext cx="531720" cy="64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C23D7BA-23EA-1BEC-273A-454DC0B1275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19518" y="5629141"/>
                  <a:ext cx="549360" cy="84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C230803-147F-9534-DEA8-F5375D4DBCEC}"/>
                    </a:ext>
                  </a:extLst>
                </p14:cNvPr>
                <p14:cNvContentPartPr/>
                <p14:nvPr/>
              </p14:nvContentPartPr>
              <p14:xfrm>
                <a:off x="5253558" y="5493812"/>
                <a:ext cx="208440" cy="191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C230803-147F-9534-DEA8-F5375D4DBC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44918" y="5483309"/>
                  <a:ext cx="226080" cy="211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F8196E0-A5ED-A2E7-29C2-BF258FB740BE}"/>
                    </a:ext>
                  </a:extLst>
                </p14:cNvPr>
                <p14:cNvContentPartPr/>
                <p14:nvPr/>
              </p14:nvContentPartPr>
              <p14:xfrm>
                <a:off x="5276238" y="5675612"/>
                <a:ext cx="295200" cy="95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F8196E0-A5ED-A2E7-29C2-BF258FB740B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67238" y="5665532"/>
                  <a:ext cx="312840" cy="1163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67BBED7-1A14-0838-A228-2A1E23BC2DB4}"/>
              </a:ext>
            </a:extLst>
          </p:cNvPr>
          <p:cNvGrpSpPr/>
          <p:nvPr/>
        </p:nvGrpSpPr>
        <p:grpSpPr>
          <a:xfrm>
            <a:off x="2377878" y="5799452"/>
            <a:ext cx="333000" cy="191880"/>
            <a:chOff x="2377878" y="5799452"/>
            <a:chExt cx="33300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80C0CF0-87B2-05A1-B927-EA36E257A30C}"/>
                    </a:ext>
                  </a:extLst>
                </p14:cNvPr>
                <p14:cNvContentPartPr/>
                <p14:nvPr/>
              </p14:nvContentPartPr>
              <p14:xfrm>
                <a:off x="2556078" y="5847332"/>
                <a:ext cx="154800" cy="24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80C0CF0-87B2-05A1-B927-EA36E257A30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47078" y="5838332"/>
                  <a:ext cx="172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859265E-A0E5-E360-CBAF-CD130A051168}"/>
                    </a:ext>
                  </a:extLst>
                </p14:cNvPr>
                <p14:cNvContentPartPr/>
                <p14:nvPr/>
              </p14:nvContentPartPr>
              <p14:xfrm>
                <a:off x="2513238" y="5920772"/>
                <a:ext cx="172440" cy="10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859265E-A0E5-E360-CBAF-CD130A05116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04238" y="5912132"/>
                  <a:ext cx="190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3EF92C9-9867-3F94-BD28-68FC4CB577CC}"/>
                    </a:ext>
                  </a:extLst>
                </p14:cNvPr>
                <p14:cNvContentPartPr/>
                <p14:nvPr/>
              </p14:nvContentPartPr>
              <p14:xfrm>
                <a:off x="2377878" y="5799452"/>
                <a:ext cx="151920" cy="191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3EF92C9-9867-3F94-BD28-68FC4CB577C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68878" y="5790452"/>
                  <a:ext cx="16956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1214E8F-3734-CD8D-D415-4D5D8222BE08}"/>
                  </a:ext>
                </a:extLst>
              </p14:cNvPr>
              <p14:cNvContentPartPr/>
              <p14:nvPr/>
            </p14:nvContentPartPr>
            <p14:xfrm>
              <a:off x="2229918" y="5253692"/>
              <a:ext cx="174600" cy="334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1214E8F-3734-CD8D-D415-4D5D8222BE0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221278" y="5245052"/>
                <a:ext cx="19224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482DAF2-77B3-FEE7-520F-4C0E496DA6B2}"/>
              </a:ext>
            </a:extLst>
          </p:cNvPr>
          <p:cNvGrpSpPr/>
          <p:nvPr/>
        </p:nvGrpSpPr>
        <p:grpSpPr>
          <a:xfrm>
            <a:off x="1320558" y="5400572"/>
            <a:ext cx="754200" cy="617760"/>
            <a:chOff x="1320558" y="5400572"/>
            <a:chExt cx="75420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58CBF40-8BAE-C3BF-E4AD-90960B5AA9BB}"/>
                    </a:ext>
                  </a:extLst>
                </p14:cNvPr>
                <p14:cNvContentPartPr/>
                <p14:nvPr/>
              </p14:nvContentPartPr>
              <p14:xfrm>
                <a:off x="1320558" y="5575532"/>
                <a:ext cx="74520" cy="122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58CBF40-8BAE-C3BF-E4AD-90960B5AA9B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11918" y="5566892"/>
                  <a:ext cx="92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3C85CBB-323C-BA83-089D-10154FF460AF}"/>
                    </a:ext>
                  </a:extLst>
                </p14:cNvPr>
                <p14:cNvContentPartPr/>
                <p14:nvPr/>
              </p14:nvContentPartPr>
              <p14:xfrm>
                <a:off x="1438278" y="5637092"/>
                <a:ext cx="12600" cy="20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3C85CBB-323C-BA83-089D-10154FF460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29638" y="5628452"/>
                  <a:ext cx="30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5A0D4E9-0C12-80D9-203A-9DE7B5917E9F}"/>
                    </a:ext>
                  </a:extLst>
                </p14:cNvPr>
                <p14:cNvContentPartPr/>
                <p14:nvPr/>
              </p14:nvContentPartPr>
              <p14:xfrm>
                <a:off x="1440078" y="5557532"/>
                <a:ext cx="57600" cy="105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5A0D4E9-0C12-80D9-203A-9DE7B5917E9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31078" y="5548892"/>
                  <a:ext cx="75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FA2C396-A98B-F6E2-FAA3-CCF9693E996C}"/>
                    </a:ext>
                  </a:extLst>
                </p14:cNvPr>
                <p14:cNvContentPartPr/>
                <p14:nvPr/>
              </p14:nvContentPartPr>
              <p14:xfrm>
                <a:off x="1517838" y="5524772"/>
                <a:ext cx="85320" cy="116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FA2C396-A98B-F6E2-FAA3-CCF9693E996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09198" y="5516132"/>
                  <a:ext cx="102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9EBAC82-4679-C0ED-0EFA-57087D81991E}"/>
                    </a:ext>
                  </a:extLst>
                </p14:cNvPr>
                <p14:cNvContentPartPr/>
                <p14:nvPr/>
              </p14:nvContentPartPr>
              <p14:xfrm>
                <a:off x="1535478" y="5572652"/>
                <a:ext cx="140040" cy="37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9EBAC82-4679-C0ED-0EFA-57087D81991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26478" y="5564012"/>
                  <a:ext cx="157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89D3950-86F5-98F5-D18D-74F7B2441DD7}"/>
                    </a:ext>
                  </a:extLst>
                </p14:cNvPr>
                <p14:cNvContentPartPr/>
                <p14:nvPr/>
              </p14:nvContentPartPr>
              <p14:xfrm>
                <a:off x="1870638" y="5400572"/>
                <a:ext cx="146880" cy="140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89D3950-86F5-98F5-D18D-74F7B2441D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61638" y="5391572"/>
                  <a:ext cx="164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A02A794-E797-CBFB-2FA5-EFD784F46BFC}"/>
                    </a:ext>
                  </a:extLst>
                </p14:cNvPr>
                <p14:cNvContentPartPr/>
                <p14:nvPr/>
              </p14:nvContentPartPr>
              <p14:xfrm>
                <a:off x="1950198" y="5486612"/>
                <a:ext cx="100440" cy="8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A02A794-E797-CBFB-2FA5-EFD784F46BF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41558" y="5477972"/>
                  <a:ext cx="118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D2916F0-7DF1-243F-508B-873DDC2FB136}"/>
                    </a:ext>
                  </a:extLst>
                </p14:cNvPr>
                <p14:cNvContentPartPr/>
                <p14:nvPr/>
              </p14:nvContentPartPr>
              <p14:xfrm>
                <a:off x="1345758" y="5911772"/>
                <a:ext cx="122760" cy="106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D2916F0-7DF1-243F-508B-873DDC2FB13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37118" y="5902772"/>
                  <a:ext cx="140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11F81DD-CF76-7BF8-74A8-B5A93B24EE75}"/>
                    </a:ext>
                  </a:extLst>
                </p14:cNvPr>
                <p14:cNvContentPartPr/>
                <p14:nvPr/>
              </p14:nvContentPartPr>
              <p14:xfrm>
                <a:off x="1501638" y="5860652"/>
                <a:ext cx="117360" cy="102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11F81DD-CF76-7BF8-74A8-B5A93B24EE7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492638" y="5852012"/>
                  <a:ext cx="135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BEFF535-8EBF-0E24-0D3B-5221EBF7DF5A}"/>
                    </a:ext>
                  </a:extLst>
                </p14:cNvPr>
                <p14:cNvContentPartPr/>
                <p14:nvPr/>
              </p14:nvContentPartPr>
              <p14:xfrm>
                <a:off x="1516758" y="5848412"/>
                <a:ext cx="168120" cy="95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BEFF535-8EBF-0E24-0D3B-5221EBF7DF5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07758" y="5839412"/>
                  <a:ext cx="185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1B3B725-3EFF-6FD0-E3A9-2F8F58269B32}"/>
                    </a:ext>
                  </a:extLst>
                </p14:cNvPr>
                <p14:cNvContentPartPr/>
                <p14:nvPr/>
              </p14:nvContentPartPr>
              <p14:xfrm>
                <a:off x="1668678" y="5756612"/>
                <a:ext cx="147240" cy="108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1B3B725-3EFF-6FD0-E3A9-2F8F58269B3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60038" y="5747612"/>
                  <a:ext cx="164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B6ADA60-1DB5-D725-5455-660C49635B1B}"/>
                    </a:ext>
                  </a:extLst>
                </p14:cNvPr>
                <p14:cNvContentPartPr/>
                <p14:nvPr/>
              </p14:nvContentPartPr>
              <p14:xfrm>
                <a:off x="1879638" y="5686412"/>
                <a:ext cx="93240" cy="161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B6ADA60-1DB5-D725-5455-660C49635B1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70638" y="5677412"/>
                  <a:ext cx="110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1A03E9A-C64C-9650-9672-D2C81DCC56C9}"/>
                    </a:ext>
                  </a:extLst>
                </p14:cNvPr>
                <p14:cNvContentPartPr/>
                <p14:nvPr/>
              </p14:nvContentPartPr>
              <p14:xfrm>
                <a:off x="1996998" y="5618372"/>
                <a:ext cx="77760" cy="218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1A03E9A-C64C-9650-9672-D2C81DCC56C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88358" y="5609732"/>
                  <a:ext cx="95400" cy="23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811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5E6E6-BE02-EA9A-A6A1-B4B2203BC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4" y="0"/>
            <a:ext cx="7420938" cy="500563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FD42CF2-7692-5FC3-2293-AF8534A157D4}"/>
              </a:ext>
            </a:extLst>
          </p:cNvPr>
          <p:cNvGrpSpPr/>
          <p:nvPr/>
        </p:nvGrpSpPr>
        <p:grpSpPr>
          <a:xfrm>
            <a:off x="9618902" y="1639024"/>
            <a:ext cx="1902960" cy="356760"/>
            <a:chOff x="8823374" y="212560"/>
            <a:chExt cx="190296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B2643B-AE6E-206F-52B3-37E360C610EB}"/>
                    </a:ext>
                  </a:extLst>
                </p14:cNvPr>
                <p14:cNvContentPartPr/>
                <p14:nvPr/>
              </p14:nvContentPartPr>
              <p14:xfrm>
                <a:off x="8823374" y="366640"/>
                <a:ext cx="149040" cy="133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B2643B-AE6E-206F-52B3-37E360C610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14374" y="358000"/>
                  <a:ext cx="166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BA093C-6ECC-FE8D-DB7A-9602727E4641}"/>
                    </a:ext>
                  </a:extLst>
                </p14:cNvPr>
                <p14:cNvContentPartPr/>
                <p14:nvPr/>
              </p14:nvContentPartPr>
              <p14:xfrm>
                <a:off x="8971334" y="409120"/>
                <a:ext cx="114840" cy="79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BA093C-6ECC-FE8D-DB7A-9602727E46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62334" y="400480"/>
                  <a:ext cx="132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E629DB-572A-8A97-777E-EB85A36E8556}"/>
                    </a:ext>
                  </a:extLst>
                </p14:cNvPr>
                <p14:cNvContentPartPr/>
                <p14:nvPr/>
              </p14:nvContentPartPr>
              <p14:xfrm>
                <a:off x="9218294" y="378160"/>
                <a:ext cx="123120" cy="112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E629DB-572A-8A97-777E-EB85A36E85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09654" y="369160"/>
                  <a:ext cx="140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31A466-D9E4-7B6A-D842-06A6B3329C1D}"/>
                    </a:ext>
                  </a:extLst>
                </p14:cNvPr>
                <p14:cNvContentPartPr/>
                <p14:nvPr/>
              </p14:nvContentPartPr>
              <p14:xfrm>
                <a:off x="9056294" y="368080"/>
                <a:ext cx="181080" cy="5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31A466-D9E4-7B6A-D842-06A6B3329C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47654" y="359440"/>
                  <a:ext cx="198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4F6A330-9019-BD02-6894-C85B8FD83013}"/>
                    </a:ext>
                  </a:extLst>
                </p14:cNvPr>
                <p14:cNvContentPartPr/>
                <p14:nvPr/>
              </p14:nvContentPartPr>
              <p14:xfrm>
                <a:off x="9136934" y="379240"/>
                <a:ext cx="20160" cy="10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4F6A330-9019-BD02-6894-C85B8FD8301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28294" y="370600"/>
                  <a:ext cx="37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750AC3-A63D-5860-25FD-E46728634F4A}"/>
                    </a:ext>
                  </a:extLst>
                </p14:cNvPr>
                <p14:cNvContentPartPr/>
                <p14:nvPr/>
              </p14:nvContentPartPr>
              <p14:xfrm>
                <a:off x="8860814" y="528640"/>
                <a:ext cx="540360" cy="40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750AC3-A63D-5860-25FD-E46728634F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52174" y="519640"/>
                  <a:ext cx="558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D92E9DA-1774-F4C6-45AC-5FC23F66110D}"/>
                    </a:ext>
                  </a:extLst>
                </p14:cNvPr>
                <p14:cNvContentPartPr/>
                <p14:nvPr/>
              </p14:nvContentPartPr>
              <p14:xfrm>
                <a:off x="9470654" y="404080"/>
                <a:ext cx="7560" cy="2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D92E9DA-1774-F4C6-45AC-5FC23F6611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61654" y="395080"/>
                  <a:ext cx="2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411C31-1537-CEDA-8EEA-393404EAD5F4}"/>
                    </a:ext>
                  </a:extLst>
                </p14:cNvPr>
                <p14:cNvContentPartPr/>
                <p14:nvPr/>
              </p14:nvContentPartPr>
              <p14:xfrm>
                <a:off x="9477494" y="455560"/>
                <a:ext cx="9000" cy="15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411C31-1537-CEDA-8EEA-393404EAD5F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68854" y="446560"/>
                  <a:ext cx="26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C6B196-B8D1-A803-18AF-B81B589B773B}"/>
                    </a:ext>
                  </a:extLst>
                </p14:cNvPr>
                <p14:cNvContentPartPr/>
                <p14:nvPr/>
              </p14:nvContentPartPr>
              <p14:xfrm>
                <a:off x="9616580" y="399693"/>
                <a:ext cx="97560" cy="76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C6B196-B8D1-A803-18AF-B81B589B77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07580" y="391053"/>
                  <a:ext cx="115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0C914E-1377-BFB2-6AA7-9213F21A51F0}"/>
                    </a:ext>
                  </a:extLst>
                </p14:cNvPr>
                <p14:cNvContentPartPr/>
                <p14:nvPr/>
              </p14:nvContentPartPr>
              <p14:xfrm>
                <a:off x="9660860" y="340653"/>
                <a:ext cx="66600" cy="3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0C914E-1377-BFB2-6AA7-9213F21A51F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52220" y="332013"/>
                  <a:ext cx="84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ABCE9F6-14FE-9FC2-42CC-8DA308CF7295}"/>
                    </a:ext>
                  </a:extLst>
                </p14:cNvPr>
                <p14:cNvContentPartPr/>
                <p14:nvPr/>
              </p14:nvContentPartPr>
              <p14:xfrm>
                <a:off x="9634220" y="368013"/>
                <a:ext cx="244800" cy="83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ABCE9F6-14FE-9FC2-42CC-8DA308CF729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25220" y="359373"/>
                  <a:ext cx="262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C5B812-8552-D7D3-BA73-FD3A848AB79B}"/>
                    </a:ext>
                  </a:extLst>
                </p14:cNvPr>
                <p14:cNvContentPartPr/>
                <p14:nvPr/>
              </p14:nvContentPartPr>
              <p14:xfrm>
                <a:off x="9779300" y="356493"/>
                <a:ext cx="190080" cy="119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C5B812-8552-D7D3-BA73-FD3A848AB7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70300" y="347493"/>
                  <a:ext cx="207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028EA3-6B4F-6DAB-CC29-E8963A4A0649}"/>
                    </a:ext>
                  </a:extLst>
                </p14:cNvPr>
                <p14:cNvContentPartPr/>
                <p14:nvPr/>
              </p14:nvContentPartPr>
              <p14:xfrm>
                <a:off x="10047860" y="358653"/>
                <a:ext cx="13680" cy="98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028EA3-6B4F-6DAB-CC29-E8963A4A06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38860" y="350013"/>
                  <a:ext cx="31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C4834CF-6921-2015-1700-75D69BBB188D}"/>
                    </a:ext>
                  </a:extLst>
                </p14:cNvPr>
                <p14:cNvContentPartPr/>
                <p14:nvPr/>
              </p14:nvContentPartPr>
              <p14:xfrm>
                <a:off x="10014380" y="338493"/>
                <a:ext cx="121320" cy="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C4834CF-6921-2015-1700-75D69BBB188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05740" y="329493"/>
                  <a:ext cx="138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A25B31-2022-3CC9-295B-73FF65150439}"/>
                    </a:ext>
                  </a:extLst>
                </p14:cNvPr>
                <p14:cNvContentPartPr/>
                <p14:nvPr/>
              </p14:nvContentPartPr>
              <p14:xfrm>
                <a:off x="10708334" y="399760"/>
                <a:ext cx="18000" cy="15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A25B31-2022-3CC9-295B-73FF651504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99334" y="391120"/>
                  <a:ext cx="3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8E7DD0-30EC-784A-FC0C-7C880E1A5C5B}"/>
                    </a:ext>
                  </a:extLst>
                </p14:cNvPr>
                <p14:cNvContentPartPr/>
                <p14:nvPr/>
              </p14:nvContentPartPr>
              <p14:xfrm>
                <a:off x="10704014" y="492280"/>
                <a:ext cx="9720" cy="1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8E7DD0-30EC-784A-FC0C-7C880E1A5C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95374" y="483640"/>
                  <a:ext cx="27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B12DA2-DD9D-5AD3-7BD1-8821762EA872}"/>
                    </a:ext>
                  </a:extLst>
                </p14:cNvPr>
                <p14:cNvContentPartPr/>
                <p14:nvPr/>
              </p14:nvContentPartPr>
              <p14:xfrm>
                <a:off x="10229534" y="212560"/>
                <a:ext cx="95040" cy="344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B12DA2-DD9D-5AD3-7BD1-8821762EA8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220894" y="203920"/>
                  <a:ext cx="1126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7BC6452-6136-B632-9541-F1711B1D5F70}"/>
                    </a:ext>
                  </a:extLst>
                </p14:cNvPr>
                <p14:cNvContentPartPr/>
                <p14:nvPr/>
              </p14:nvContentPartPr>
              <p14:xfrm>
                <a:off x="10347254" y="350800"/>
                <a:ext cx="162360" cy="87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7BC6452-6136-B632-9541-F1711B1D5F7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338254" y="341800"/>
                  <a:ext cx="180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D93AA5-53BA-6AE4-BD81-0FD5ECBC503E}"/>
                    </a:ext>
                  </a:extLst>
                </p14:cNvPr>
                <p14:cNvContentPartPr/>
                <p14:nvPr/>
              </p14:nvContentPartPr>
              <p14:xfrm>
                <a:off x="10533374" y="216160"/>
                <a:ext cx="78840" cy="293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D93AA5-53BA-6AE4-BD81-0FD5ECBC50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24374" y="207160"/>
                  <a:ext cx="9648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1EDC2CB-7BCF-9457-AEE2-FD8FC0E28C1A}"/>
              </a:ext>
            </a:extLst>
          </p:cNvPr>
          <p:cNvGrpSpPr/>
          <p:nvPr/>
        </p:nvGrpSpPr>
        <p:grpSpPr>
          <a:xfrm>
            <a:off x="9657062" y="2172544"/>
            <a:ext cx="194760" cy="159120"/>
            <a:chOff x="8861534" y="746080"/>
            <a:chExt cx="19476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A22124-E0B2-F5DC-C4A9-477E569A70D9}"/>
                    </a:ext>
                  </a:extLst>
                </p14:cNvPr>
                <p14:cNvContentPartPr/>
                <p14:nvPr/>
              </p14:nvContentPartPr>
              <p14:xfrm>
                <a:off x="8861534" y="792520"/>
                <a:ext cx="4320" cy="11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A22124-E0B2-F5DC-C4A9-477E569A70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52534" y="783520"/>
                  <a:ext cx="21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4AE0A7-F155-CAEB-18EC-158C601D9B48}"/>
                    </a:ext>
                  </a:extLst>
                </p14:cNvPr>
                <p14:cNvContentPartPr/>
                <p14:nvPr/>
              </p14:nvContentPartPr>
              <p14:xfrm>
                <a:off x="8915894" y="769480"/>
                <a:ext cx="41760" cy="10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4AE0A7-F155-CAEB-18EC-158C601D9B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07254" y="760840"/>
                  <a:ext cx="59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372B7AA-3812-0BC2-F3F4-68F5ACA52728}"/>
                    </a:ext>
                  </a:extLst>
                </p14:cNvPr>
                <p14:cNvContentPartPr/>
                <p14:nvPr/>
              </p14:nvContentPartPr>
              <p14:xfrm>
                <a:off x="8941094" y="746080"/>
                <a:ext cx="115200" cy="78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72B7AA-3812-0BC2-F3F4-68F5ACA527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32094" y="737440"/>
                  <a:ext cx="13284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663BC2E-474F-7B32-2FAE-1501463DAAE9}"/>
                  </a:ext>
                </a:extLst>
              </p14:cNvPr>
              <p14:cNvContentPartPr/>
              <p14:nvPr/>
            </p14:nvContentPartPr>
            <p14:xfrm>
              <a:off x="10072502" y="2176144"/>
              <a:ext cx="132480" cy="97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663BC2E-474F-7B32-2FAE-1501463DAAE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063526" y="2167144"/>
                <a:ext cx="150072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2277A53-D552-6C87-D4FF-0AD6AAA7D216}"/>
              </a:ext>
            </a:extLst>
          </p:cNvPr>
          <p:cNvGrpSpPr/>
          <p:nvPr/>
        </p:nvGrpSpPr>
        <p:grpSpPr>
          <a:xfrm>
            <a:off x="10370222" y="2198464"/>
            <a:ext cx="110520" cy="59400"/>
            <a:chOff x="9574694" y="772000"/>
            <a:chExt cx="110520" cy="5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21BB4D3-F40B-86CA-69F3-E6CFEFAD6D45}"/>
                    </a:ext>
                  </a:extLst>
                </p14:cNvPr>
                <p14:cNvContentPartPr/>
                <p14:nvPr/>
              </p14:nvContentPartPr>
              <p14:xfrm>
                <a:off x="9584774" y="772000"/>
                <a:ext cx="85680" cy="1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21BB4D3-F40B-86CA-69F3-E6CFEFAD6D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575774" y="763000"/>
                  <a:ext cx="103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6762FCD-BAEC-BD30-0E3B-BAB87132175D}"/>
                    </a:ext>
                  </a:extLst>
                </p14:cNvPr>
                <p14:cNvContentPartPr/>
                <p14:nvPr/>
              </p14:nvContentPartPr>
              <p14:xfrm>
                <a:off x="9574694" y="823480"/>
                <a:ext cx="110520" cy="7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6762FCD-BAEC-BD30-0E3B-BAB87132175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66054" y="814480"/>
                  <a:ext cx="12816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7137C5-A5ED-0D1E-22BE-358DA6F2C52E}"/>
                  </a:ext>
                </a:extLst>
              </p14:cNvPr>
              <p14:cNvContentPartPr/>
              <p14:nvPr/>
            </p14:nvContentPartPr>
            <p14:xfrm>
              <a:off x="10672262" y="2142664"/>
              <a:ext cx="100440" cy="130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7137C5-A5ED-0D1E-22BE-358DA6F2C52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663230" y="2133664"/>
                <a:ext cx="118143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3A95CCB8-44D4-461E-6F05-DAA9A23946E0}"/>
              </a:ext>
            </a:extLst>
          </p:cNvPr>
          <p:cNvGrpSpPr/>
          <p:nvPr/>
        </p:nvGrpSpPr>
        <p:grpSpPr>
          <a:xfrm>
            <a:off x="9603062" y="2439304"/>
            <a:ext cx="283320" cy="192240"/>
            <a:chOff x="8807534" y="1012840"/>
            <a:chExt cx="28332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81B59A-1315-B20F-2ACF-1E7A02224A3C}"/>
                    </a:ext>
                  </a:extLst>
                </p14:cNvPr>
                <p14:cNvContentPartPr/>
                <p14:nvPr/>
              </p14:nvContentPartPr>
              <p14:xfrm>
                <a:off x="8807534" y="1078720"/>
                <a:ext cx="165240" cy="11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81B59A-1315-B20F-2ACF-1E7A02224A3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98894" y="1069720"/>
                  <a:ext cx="182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18F75DD-1850-843F-5BCB-F68532869EAB}"/>
                    </a:ext>
                  </a:extLst>
                </p14:cNvPr>
                <p14:cNvContentPartPr/>
                <p14:nvPr/>
              </p14:nvContentPartPr>
              <p14:xfrm>
                <a:off x="8809334" y="1149280"/>
                <a:ext cx="107280" cy="13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18F75DD-1850-843F-5BCB-F68532869EA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00694" y="1140640"/>
                  <a:ext cx="124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71924F7-8A0A-FACC-C31C-1C550AF5941B}"/>
                    </a:ext>
                  </a:extLst>
                </p14:cNvPr>
                <p14:cNvContentPartPr/>
                <p14:nvPr/>
              </p14:nvContentPartPr>
              <p14:xfrm>
                <a:off x="8920574" y="1012840"/>
                <a:ext cx="170280" cy="192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71924F7-8A0A-FACC-C31C-1C550AF5941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11574" y="1004200"/>
                  <a:ext cx="1879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2543CA9-744C-7CA9-5524-877E3ECDAD5B}"/>
              </a:ext>
            </a:extLst>
          </p:cNvPr>
          <p:cNvGrpSpPr/>
          <p:nvPr/>
        </p:nvGrpSpPr>
        <p:grpSpPr>
          <a:xfrm>
            <a:off x="10063142" y="2449024"/>
            <a:ext cx="621720" cy="174960"/>
            <a:chOff x="9267614" y="1022560"/>
            <a:chExt cx="62172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A6FF457-D010-2E3B-B216-1152C791A9F6}"/>
                    </a:ext>
                  </a:extLst>
                </p14:cNvPr>
                <p14:cNvContentPartPr/>
                <p14:nvPr/>
              </p14:nvContentPartPr>
              <p14:xfrm>
                <a:off x="9267614" y="1022560"/>
                <a:ext cx="96480" cy="63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A6FF457-D010-2E3B-B216-1152C791A9F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58614" y="1013560"/>
                  <a:ext cx="114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75324EA-C887-FFC8-2BEB-6F60AE86A3CB}"/>
                    </a:ext>
                  </a:extLst>
                </p14:cNvPr>
                <p14:cNvContentPartPr/>
                <p14:nvPr/>
              </p14:nvContentPartPr>
              <p14:xfrm>
                <a:off x="9428534" y="1123000"/>
                <a:ext cx="26640" cy="74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75324EA-C887-FFC8-2BEB-6F60AE86A3C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19534" y="1114360"/>
                  <a:ext cx="44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DBE980E-2481-9F5E-30EB-B2CBC4693BA4}"/>
                    </a:ext>
                  </a:extLst>
                </p14:cNvPr>
                <p14:cNvContentPartPr/>
                <p14:nvPr/>
              </p14:nvContentPartPr>
              <p14:xfrm>
                <a:off x="9408014" y="1098880"/>
                <a:ext cx="111960" cy="8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DBE980E-2481-9F5E-30EB-B2CBC4693BA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399374" y="1090240"/>
                  <a:ext cx="129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BDE6D6A-D671-AA97-E760-4C1C721B8491}"/>
                    </a:ext>
                  </a:extLst>
                </p14:cNvPr>
                <p14:cNvContentPartPr/>
                <p14:nvPr/>
              </p14:nvContentPartPr>
              <p14:xfrm>
                <a:off x="9554174" y="1119400"/>
                <a:ext cx="50400" cy="75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BDE6D6A-D671-AA97-E760-4C1C721B849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545174" y="1110760"/>
                  <a:ext cx="68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140E2E-A2CA-A007-BD78-A1E686CB4DEE}"/>
                    </a:ext>
                  </a:extLst>
                </p14:cNvPr>
                <p14:cNvContentPartPr/>
                <p14:nvPr/>
              </p14:nvContentPartPr>
              <p14:xfrm>
                <a:off x="9652454" y="1123000"/>
                <a:ext cx="26640" cy="51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140E2E-A2CA-A007-BD78-A1E686CB4DE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643814" y="1114360"/>
                  <a:ext cx="44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2A43B6-DD4F-4AAF-B966-CD2E2C6F9671}"/>
                    </a:ext>
                  </a:extLst>
                </p14:cNvPr>
                <p14:cNvContentPartPr/>
                <p14:nvPr/>
              </p14:nvContentPartPr>
              <p14:xfrm>
                <a:off x="9674774" y="1099600"/>
                <a:ext cx="120960" cy="82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2A43B6-DD4F-4AAF-B966-CD2E2C6F967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666134" y="1090960"/>
                  <a:ext cx="138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877ED2-B97E-E6C2-57EC-7B3BA33CCB8A}"/>
                    </a:ext>
                  </a:extLst>
                </p14:cNvPr>
                <p14:cNvContentPartPr/>
                <p14:nvPr/>
              </p14:nvContentPartPr>
              <p14:xfrm>
                <a:off x="9834614" y="1138120"/>
                <a:ext cx="54720" cy="4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877ED2-B97E-E6C2-57EC-7B3BA33CCB8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825614" y="1129480"/>
                  <a:ext cx="723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982C27-E4F9-7E30-9569-2134ED483670}"/>
              </a:ext>
            </a:extLst>
          </p:cNvPr>
          <p:cNvGrpSpPr/>
          <p:nvPr/>
        </p:nvGrpSpPr>
        <p:grpSpPr>
          <a:xfrm>
            <a:off x="10906622" y="2453704"/>
            <a:ext cx="472320" cy="153000"/>
            <a:chOff x="10111094" y="1027240"/>
            <a:chExt cx="47232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CC1A58-C968-2CD9-79B3-4D6997203BE1}"/>
                    </a:ext>
                  </a:extLst>
                </p14:cNvPr>
                <p14:cNvContentPartPr/>
                <p14:nvPr/>
              </p14:nvContentPartPr>
              <p14:xfrm>
                <a:off x="10111094" y="1112560"/>
                <a:ext cx="118800" cy="67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CC1A58-C968-2CD9-79B3-4D6997203BE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102454" y="1103920"/>
                  <a:ext cx="136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B866446-F742-4A0C-0A55-784AFE0DDA9A}"/>
                    </a:ext>
                  </a:extLst>
                </p14:cNvPr>
                <p14:cNvContentPartPr/>
                <p14:nvPr/>
              </p14:nvContentPartPr>
              <p14:xfrm>
                <a:off x="10297934" y="1077280"/>
                <a:ext cx="129240" cy="9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B866446-F742-4A0C-0A55-784AFE0DDA9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289294" y="1068640"/>
                  <a:ext cx="146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E25D36E-A80A-EA77-1922-EE6DA04A350E}"/>
                    </a:ext>
                  </a:extLst>
                </p14:cNvPr>
                <p14:cNvContentPartPr/>
                <p14:nvPr/>
              </p14:nvContentPartPr>
              <p14:xfrm>
                <a:off x="10491614" y="1027240"/>
                <a:ext cx="91800" cy="60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E25D36E-A80A-EA77-1922-EE6DA04A350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482974" y="1018240"/>
                  <a:ext cx="1094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3AF568-251E-4202-38C2-BFFE43B2408E}"/>
              </a:ext>
            </a:extLst>
          </p:cNvPr>
          <p:cNvGrpSpPr/>
          <p:nvPr/>
        </p:nvGrpSpPr>
        <p:grpSpPr>
          <a:xfrm>
            <a:off x="9593702" y="2824504"/>
            <a:ext cx="194040" cy="158760"/>
            <a:chOff x="8798174" y="1398040"/>
            <a:chExt cx="19404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D413B8-9D54-BBCC-AB96-226DCD917E47}"/>
                    </a:ext>
                  </a:extLst>
                </p14:cNvPr>
                <p14:cNvContentPartPr/>
                <p14:nvPr/>
              </p14:nvContentPartPr>
              <p14:xfrm>
                <a:off x="8798174" y="1456000"/>
                <a:ext cx="26640" cy="10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D413B8-9D54-BBCC-AB96-226DCD917E4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89534" y="1447000"/>
                  <a:ext cx="44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B1D0880-2B1C-92A1-3763-34714D83EBAC}"/>
                    </a:ext>
                  </a:extLst>
                </p14:cNvPr>
                <p14:cNvContentPartPr/>
                <p14:nvPr/>
              </p14:nvContentPartPr>
              <p14:xfrm>
                <a:off x="8889614" y="1398040"/>
                <a:ext cx="102600" cy="158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B1D0880-2B1C-92A1-3763-34714D83EBA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880614" y="1389400"/>
                  <a:ext cx="120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E6E4E3-2FC8-D943-370E-6DF126286563}"/>
                    </a:ext>
                  </a:extLst>
                </p14:cNvPr>
                <p14:cNvContentPartPr/>
                <p14:nvPr/>
              </p14:nvContentPartPr>
              <p14:xfrm>
                <a:off x="8898974" y="1480120"/>
                <a:ext cx="74160" cy="6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E6E4E3-2FC8-D943-370E-6DF12628656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89974" y="1471120"/>
                  <a:ext cx="918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67F55D-9371-837E-3595-E847E05CF5FE}"/>
              </a:ext>
            </a:extLst>
          </p:cNvPr>
          <p:cNvGrpSpPr/>
          <p:nvPr/>
        </p:nvGrpSpPr>
        <p:grpSpPr>
          <a:xfrm>
            <a:off x="10016702" y="2849344"/>
            <a:ext cx="408600" cy="111960"/>
            <a:chOff x="9221174" y="1422880"/>
            <a:chExt cx="40860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084F5F7-3DB4-13EE-BEB9-6993BB95A536}"/>
                    </a:ext>
                  </a:extLst>
                </p14:cNvPr>
                <p14:cNvContentPartPr/>
                <p14:nvPr/>
              </p14:nvContentPartPr>
              <p14:xfrm>
                <a:off x="9221174" y="1464640"/>
                <a:ext cx="178920" cy="70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084F5F7-3DB4-13EE-BEB9-6993BB95A53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12534" y="1456000"/>
                  <a:ext cx="196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E07806-CAA1-1679-CD9E-15C9CD1BB95C}"/>
                    </a:ext>
                  </a:extLst>
                </p14:cNvPr>
                <p14:cNvContentPartPr/>
                <p14:nvPr/>
              </p14:nvContentPartPr>
              <p14:xfrm>
                <a:off x="9546614" y="1422880"/>
                <a:ext cx="83160" cy="102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E07806-CAA1-1679-CD9E-15C9CD1BB95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37974" y="1413880"/>
                  <a:ext cx="10080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78ED8A8-2468-7CA7-A43B-00D601C701BA}"/>
                  </a:ext>
                </a:extLst>
              </p14:cNvPr>
              <p14:cNvContentPartPr/>
              <p14:nvPr/>
            </p14:nvContentPartPr>
            <p14:xfrm>
              <a:off x="10596302" y="2839984"/>
              <a:ext cx="103680" cy="81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78ED8A8-2468-7CA7-A43B-00D601C701B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587302" y="2830984"/>
                <a:ext cx="12132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5B56942F-7F17-9FFC-62F4-2931D09D6505}"/>
              </a:ext>
            </a:extLst>
          </p:cNvPr>
          <p:cNvGrpSpPr/>
          <p:nvPr/>
        </p:nvGrpSpPr>
        <p:grpSpPr>
          <a:xfrm>
            <a:off x="9587582" y="3151744"/>
            <a:ext cx="248040" cy="162000"/>
            <a:chOff x="8792054" y="1725280"/>
            <a:chExt cx="24804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92C155-07B7-B4DD-0491-8204949CA28F}"/>
                    </a:ext>
                  </a:extLst>
                </p14:cNvPr>
                <p14:cNvContentPartPr/>
                <p14:nvPr/>
              </p14:nvContentPartPr>
              <p14:xfrm>
                <a:off x="8899694" y="1725280"/>
                <a:ext cx="140400" cy="162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92C155-07B7-B4DD-0491-8204949CA2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90694" y="1716280"/>
                  <a:ext cx="158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DADE67D-D64F-314E-1A10-9A4F417EC7F7}"/>
                    </a:ext>
                  </a:extLst>
                </p14:cNvPr>
                <p14:cNvContentPartPr/>
                <p14:nvPr/>
              </p14:nvContentPartPr>
              <p14:xfrm>
                <a:off x="8803574" y="1792960"/>
                <a:ext cx="116280" cy="20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DADE67D-D64F-314E-1A10-9A4F417EC7F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94934" y="1784320"/>
                  <a:ext cx="133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D49C046-56F8-2BDA-DF91-B1934B507AD1}"/>
                    </a:ext>
                  </a:extLst>
                </p14:cNvPr>
                <p14:cNvContentPartPr/>
                <p14:nvPr/>
              </p14:nvContentPartPr>
              <p14:xfrm>
                <a:off x="8792054" y="1827520"/>
                <a:ext cx="139680" cy="16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D49C046-56F8-2BDA-DF91-B1934B507AD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83054" y="1818520"/>
                  <a:ext cx="15732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3592619-FC0F-0FAB-1212-91662116B294}"/>
              </a:ext>
            </a:extLst>
          </p:cNvPr>
          <p:cNvGrpSpPr/>
          <p:nvPr/>
        </p:nvGrpSpPr>
        <p:grpSpPr>
          <a:xfrm>
            <a:off x="10080782" y="3109984"/>
            <a:ext cx="1202400" cy="202320"/>
            <a:chOff x="9285254" y="1683520"/>
            <a:chExt cx="120240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5F743FD-72A1-2B21-FEEB-56343BDB6D9F}"/>
                    </a:ext>
                  </a:extLst>
                </p14:cNvPr>
                <p14:cNvContentPartPr/>
                <p14:nvPr/>
              </p14:nvContentPartPr>
              <p14:xfrm>
                <a:off x="9285254" y="1683520"/>
                <a:ext cx="35640" cy="57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5F743FD-72A1-2B21-FEEB-56343BDB6D9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276254" y="1674880"/>
                  <a:ext cx="53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3BB0D64-6E89-268A-0926-F68F31185315}"/>
                    </a:ext>
                  </a:extLst>
                </p14:cNvPr>
                <p14:cNvContentPartPr/>
                <p14:nvPr/>
              </p14:nvContentPartPr>
              <p14:xfrm>
                <a:off x="9301454" y="1711600"/>
                <a:ext cx="55440" cy="54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3BB0D64-6E89-268A-0926-F68F3118531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292814" y="1702960"/>
                  <a:ext cx="73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F01C7FB-9CCD-2822-4439-D3122355FB0A}"/>
                    </a:ext>
                  </a:extLst>
                </p14:cNvPr>
                <p14:cNvContentPartPr/>
                <p14:nvPr/>
              </p14:nvContentPartPr>
              <p14:xfrm>
                <a:off x="9378134" y="1780360"/>
                <a:ext cx="145080" cy="10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F01C7FB-9CCD-2822-4439-D3122355FB0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369134" y="1771360"/>
                  <a:ext cx="162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9E85727-51EB-6DD5-2404-3A1B2CD43387}"/>
                    </a:ext>
                  </a:extLst>
                </p14:cNvPr>
                <p14:cNvContentPartPr/>
                <p14:nvPr/>
              </p14:nvContentPartPr>
              <p14:xfrm>
                <a:off x="9533294" y="1776040"/>
                <a:ext cx="123120" cy="72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9E85727-51EB-6DD5-2404-3A1B2CD433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24294" y="1767040"/>
                  <a:ext cx="140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DA3680C-62E9-D123-E4F0-4C2BEE1D277F}"/>
                    </a:ext>
                  </a:extLst>
                </p14:cNvPr>
                <p14:cNvContentPartPr/>
                <p14:nvPr/>
              </p14:nvContentPartPr>
              <p14:xfrm>
                <a:off x="9857654" y="1792960"/>
                <a:ext cx="233640" cy="78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DA3680C-62E9-D123-E4F0-4C2BEE1D277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848654" y="1784320"/>
                  <a:ext cx="251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EE6E1B8-4170-789D-7E29-579F61EBC721}"/>
                    </a:ext>
                  </a:extLst>
                </p14:cNvPr>
                <p14:cNvContentPartPr/>
                <p14:nvPr/>
              </p14:nvContentPartPr>
              <p14:xfrm>
                <a:off x="10010654" y="1733200"/>
                <a:ext cx="74880" cy="51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EE6E1B8-4170-789D-7E29-579F61EBC72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002014" y="1724560"/>
                  <a:ext cx="92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6B4B985-E4F3-66EC-7795-DC2432DBAC99}"/>
                    </a:ext>
                  </a:extLst>
                </p14:cNvPr>
                <p14:cNvContentPartPr/>
                <p14:nvPr/>
              </p14:nvContentPartPr>
              <p14:xfrm>
                <a:off x="9702854" y="1798360"/>
                <a:ext cx="115200" cy="85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6B4B985-E4F3-66EC-7795-DC2432DBAC9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694214" y="1789360"/>
                  <a:ext cx="132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9C7A682-E1FB-1CB8-1DC3-086BCEA197E4}"/>
                    </a:ext>
                  </a:extLst>
                </p14:cNvPr>
                <p14:cNvContentPartPr/>
                <p14:nvPr/>
              </p14:nvContentPartPr>
              <p14:xfrm>
                <a:off x="10148534" y="1762720"/>
                <a:ext cx="84240" cy="10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9C7A682-E1FB-1CB8-1DC3-086BCEA197E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39534" y="1753720"/>
                  <a:ext cx="101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6D7A187-053B-D292-699B-402D85EF8E09}"/>
                    </a:ext>
                  </a:extLst>
                </p14:cNvPr>
                <p14:cNvContentPartPr/>
                <p14:nvPr/>
              </p14:nvContentPartPr>
              <p14:xfrm>
                <a:off x="10318454" y="1787200"/>
                <a:ext cx="55440" cy="91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6D7A187-053B-D292-699B-402D85EF8E0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309814" y="1778200"/>
                  <a:ext cx="73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B2E3745-03D6-DD1E-CDDD-6219C5A4F534}"/>
                    </a:ext>
                  </a:extLst>
                </p14:cNvPr>
                <p14:cNvContentPartPr/>
                <p14:nvPr/>
              </p14:nvContentPartPr>
              <p14:xfrm>
                <a:off x="10407014" y="1795840"/>
                <a:ext cx="80640" cy="66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B2E3745-03D6-DD1E-CDDD-6219C5A4F53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398014" y="1787200"/>
                  <a:ext cx="9828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F3183D1-FAEC-279D-B857-2C271F18D82E}"/>
                  </a:ext>
                </a:extLst>
              </p14:cNvPr>
              <p14:cNvContentPartPr/>
              <p14:nvPr/>
            </p14:nvContentPartPr>
            <p14:xfrm>
              <a:off x="10338542" y="3395824"/>
              <a:ext cx="70920" cy="120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F3183D1-FAEC-279D-B857-2C271F18D82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329542" y="3386824"/>
                <a:ext cx="885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5C0FC2E-EDF8-D1F3-CF82-16DAED8E317B}"/>
                  </a:ext>
                </a:extLst>
              </p14:cNvPr>
              <p14:cNvContentPartPr/>
              <p14:nvPr/>
            </p14:nvContentPartPr>
            <p14:xfrm>
              <a:off x="10387862" y="3430384"/>
              <a:ext cx="183240" cy="75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5C0FC2E-EDF8-D1F3-CF82-16DAED8E317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78862" y="3421384"/>
                <a:ext cx="2008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C442C9A-509D-7808-5046-E14C9787AAF3}"/>
                  </a:ext>
                </a:extLst>
              </p14:cNvPr>
              <p14:cNvContentPartPr/>
              <p14:nvPr/>
            </p14:nvContentPartPr>
            <p14:xfrm>
              <a:off x="10539422" y="3415624"/>
              <a:ext cx="56520" cy="67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C442C9A-509D-7808-5046-E14C9787AAF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530479" y="3406624"/>
                <a:ext cx="74048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946969A-B38E-D5B5-0E87-D34D16DAD9E3}"/>
                  </a:ext>
                </a:extLst>
              </p14:cNvPr>
              <p14:cNvContentPartPr/>
              <p14:nvPr/>
            </p14:nvContentPartPr>
            <p14:xfrm>
              <a:off x="10640582" y="3386104"/>
              <a:ext cx="64800" cy="97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946969A-B38E-D5B5-0E87-D34D16DAD9E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631582" y="3377137"/>
                <a:ext cx="82440" cy="114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0DB9B36-F316-3FB0-FC63-2538552A793E}"/>
                  </a:ext>
                </a:extLst>
              </p14:cNvPr>
              <p14:cNvContentPartPr/>
              <p14:nvPr/>
            </p14:nvContentPartPr>
            <p14:xfrm>
              <a:off x="10666502" y="3451624"/>
              <a:ext cx="52560" cy="7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0DB9B36-F316-3FB0-FC63-2538552A793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657502" y="3442174"/>
                <a:ext cx="70200" cy="26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A76FC30-A23E-C433-B046-D82F45A09765}"/>
                  </a:ext>
                </a:extLst>
              </p14:cNvPr>
              <p14:cNvContentPartPr/>
              <p14:nvPr/>
            </p14:nvContentPartPr>
            <p14:xfrm>
              <a:off x="11102462" y="3401584"/>
              <a:ext cx="79920" cy="102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A76FC30-A23E-C433-B046-D82F45A0976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1093462" y="3392584"/>
                <a:ext cx="975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5A299EB-2940-7B25-F17B-A1EB5456CC50}"/>
                  </a:ext>
                </a:extLst>
              </p14:cNvPr>
              <p14:cNvContentPartPr/>
              <p14:nvPr/>
            </p14:nvContentPartPr>
            <p14:xfrm>
              <a:off x="10728062" y="3383944"/>
              <a:ext cx="113760" cy="125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5A299EB-2940-7B25-F17B-A1EB5456CC5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719033" y="3374944"/>
                <a:ext cx="131456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8CA3D8B-D713-C7AB-8292-6E87788B79BA}"/>
                  </a:ext>
                </a:extLst>
              </p14:cNvPr>
              <p14:cNvContentPartPr/>
              <p14:nvPr/>
            </p14:nvContentPartPr>
            <p14:xfrm>
              <a:off x="10867742" y="3396904"/>
              <a:ext cx="61200" cy="91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8CA3D8B-D713-C7AB-8292-6E87788B79B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858742" y="3387904"/>
                <a:ext cx="788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52AD84E-362B-79FB-2D55-B4D501784C3D}"/>
                  </a:ext>
                </a:extLst>
              </p14:cNvPr>
              <p14:cNvContentPartPr/>
              <p14:nvPr/>
            </p14:nvContentPartPr>
            <p14:xfrm>
              <a:off x="10950902" y="3417424"/>
              <a:ext cx="89640" cy="662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52AD84E-362B-79FB-2D55-B4D501784C3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941902" y="3408424"/>
                <a:ext cx="1072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7C1E42A-2E99-FBE5-4352-45042F995022}"/>
              </a:ext>
            </a:extLst>
          </p:cNvPr>
          <p:cNvGrpSpPr/>
          <p:nvPr/>
        </p:nvGrpSpPr>
        <p:grpSpPr>
          <a:xfrm>
            <a:off x="11196422" y="3392584"/>
            <a:ext cx="137520" cy="113760"/>
            <a:chOff x="10400894" y="1966120"/>
            <a:chExt cx="13752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FAA2708-8F55-65DE-F391-90140A06DF2E}"/>
                    </a:ext>
                  </a:extLst>
                </p14:cNvPr>
                <p14:cNvContentPartPr/>
                <p14:nvPr/>
              </p14:nvContentPartPr>
              <p14:xfrm>
                <a:off x="10400894" y="1966120"/>
                <a:ext cx="137520" cy="113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FAA2708-8F55-65DE-F391-90140A06DF2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91894" y="1957480"/>
                  <a:ext cx="155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57EDE83-4BEC-0CA2-0FEB-19F185A53FEF}"/>
                    </a:ext>
                  </a:extLst>
                </p14:cNvPr>
                <p14:cNvContentPartPr/>
                <p14:nvPr/>
              </p14:nvContentPartPr>
              <p14:xfrm>
                <a:off x="10424294" y="2040640"/>
                <a:ext cx="103320" cy="21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57EDE83-4BEC-0CA2-0FEB-19F185A53FE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415654" y="2031640"/>
                  <a:ext cx="1209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2FF6B80-6CFA-F469-D1A0-324524646EF0}"/>
              </a:ext>
            </a:extLst>
          </p:cNvPr>
          <p:cNvGrpSpPr/>
          <p:nvPr/>
        </p:nvGrpSpPr>
        <p:grpSpPr>
          <a:xfrm>
            <a:off x="520487" y="4723104"/>
            <a:ext cx="722880" cy="447480"/>
            <a:chOff x="4424975" y="4805400"/>
            <a:chExt cx="72288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D6EF95-F386-D1B5-8719-EE41EEDF6235}"/>
                    </a:ext>
                  </a:extLst>
                </p14:cNvPr>
                <p14:cNvContentPartPr/>
                <p14:nvPr/>
              </p14:nvContentPartPr>
              <p14:xfrm>
                <a:off x="4424975" y="4847160"/>
                <a:ext cx="239040" cy="114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D6EF95-F386-D1B5-8719-EE41EEDF623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16335" y="4838160"/>
                  <a:ext cx="256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7E54F34-4C78-8F40-3F09-1F5C1614FF53}"/>
                    </a:ext>
                  </a:extLst>
                </p14:cNvPr>
                <p14:cNvContentPartPr/>
                <p14:nvPr/>
              </p14:nvContentPartPr>
              <p14:xfrm>
                <a:off x="4692455" y="4817280"/>
                <a:ext cx="83520" cy="113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7E54F34-4C78-8F40-3F09-1F5C1614FF5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83455" y="4808640"/>
                  <a:ext cx="101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D769EF0-50E4-1448-D342-4AD9C1E47A7C}"/>
                    </a:ext>
                  </a:extLst>
                </p14:cNvPr>
                <p14:cNvContentPartPr/>
                <p14:nvPr/>
              </p14:nvContentPartPr>
              <p14:xfrm>
                <a:off x="4814495" y="4805400"/>
                <a:ext cx="104400" cy="125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D769EF0-50E4-1448-D342-4AD9C1E47A7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05855" y="4796760"/>
                  <a:ext cx="122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27CFAE7-D0C4-966B-709D-1C972EAADC26}"/>
                    </a:ext>
                  </a:extLst>
                </p14:cNvPr>
                <p14:cNvContentPartPr/>
                <p14:nvPr/>
              </p14:nvContentPartPr>
              <p14:xfrm>
                <a:off x="4426775" y="4915200"/>
                <a:ext cx="531720" cy="122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27CFAE7-D0C4-966B-709D-1C972EAADC2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417775" y="4906200"/>
                  <a:ext cx="549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1D6D14-5B6C-CC5A-0B03-B8A1F311AA61}"/>
                    </a:ext>
                  </a:extLst>
                </p14:cNvPr>
                <p14:cNvContentPartPr/>
                <p14:nvPr/>
              </p14:nvContentPartPr>
              <p14:xfrm>
                <a:off x="4542335" y="5138040"/>
                <a:ext cx="170640" cy="114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1D6D14-5B6C-CC5A-0B03-B8A1F311AA6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533695" y="5129040"/>
                  <a:ext cx="188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5DA4D62-0B06-A455-C419-487375077B5A}"/>
                    </a:ext>
                  </a:extLst>
                </p14:cNvPr>
                <p14:cNvContentPartPr/>
                <p14:nvPr/>
              </p14:nvContentPartPr>
              <p14:xfrm>
                <a:off x="4782815" y="5127960"/>
                <a:ext cx="157680" cy="113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5DA4D62-0B06-A455-C419-487375077B5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74175" y="5119320"/>
                  <a:ext cx="175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E8FF1AA-6F9B-08EA-1A2F-7745F3300864}"/>
                    </a:ext>
                  </a:extLst>
                </p14:cNvPr>
                <p14:cNvContentPartPr/>
                <p14:nvPr/>
              </p14:nvContentPartPr>
              <p14:xfrm>
                <a:off x="5057495" y="5141640"/>
                <a:ext cx="5760" cy="74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E8FF1AA-6F9B-08EA-1A2F-7745F330086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048495" y="5132640"/>
                  <a:ext cx="23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20319B1-5E1E-1DCD-9256-44707749A011}"/>
                    </a:ext>
                  </a:extLst>
                </p14:cNvPr>
                <p14:cNvContentPartPr/>
                <p14:nvPr/>
              </p14:nvContentPartPr>
              <p14:xfrm>
                <a:off x="5009975" y="5101680"/>
                <a:ext cx="137880" cy="17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20319B1-5E1E-1DCD-9256-44707749A01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01335" y="5093040"/>
                  <a:ext cx="1555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8004822-23F7-3FFA-2ACD-BD551786174E}"/>
              </a:ext>
            </a:extLst>
          </p:cNvPr>
          <p:cNvGrpSpPr/>
          <p:nvPr/>
        </p:nvGrpSpPr>
        <p:grpSpPr>
          <a:xfrm>
            <a:off x="1524527" y="4957464"/>
            <a:ext cx="587520" cy="135720"/>
            <a:chOff x="5429015" y="5039760"/>
            <a:chExt cx="58752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DAB5F87-1A98-615C-1F40-1419EEBECD46}"/>
                    </a:ext>
                  </a:extLst>
                </p14:cNvPr>
                <p14:cNvContentPartPr/>
                <p14:nvPr/>
              </p14:nvContentPartPr>
              <p14:xfrm>
                <a:off x="5429015" y="5052000"/>
                <a:ext cx="136800" cy="120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DAB5F87-1A98-615C-1F40-1419EEBECD4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20015" y="5043000"/>
                  <a:ext cx="154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550D6B6-363B-9E96-FF95-AA40A8C8D05E}"/>
                    </a:ext>
                  </a:extLst>
                </p14:cNvPr>
                <p14:cNvContentPartPr/>
                <p14:nvPr/>
              </p14:nvContentPartPr>
              <p14:xfrm>
                <a:off x="5601455" y="5078280"/>
                <a:ext cx="75240" cy="85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550D6B6-363B-9E96-FF95-AA40A8C8D05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92815" y="5069640"/>
                  <a:ext cx="92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A938516-B08D-DE7F-8C04-2CB682FEAC91}"/>
                    </a:ext>
                  </a:extLst>
                </p14:cNvPr>
                <p14:cNvContentPartPr/>
                <p14:nvPr/>
              </p14:nvContentPartPr>
              <p14:xfrm>
                <a:off x="5813855" y="5089800"/>
                <a:ext cx="192960" cy="85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A938516-B08D-DE7F-8C04-2CB682FEAC9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05215" y="5081160"/>
                  <a:ext cx="210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69FC0F2-0ACF-BDA9-2F66-AA7FE40A12CF}"/>
                    </a:ext>
                  </a:extLst>
                </p14:cNvPr>
                <p14:cNvContentPartPr/>
                <p14:nvPr/>
              </p14:nvContentPartPr>
              <p14:xfrm>
                <a:off x="5937335" y="5039760"/>
                <a:ext cx="79200" cy="32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69FC0F2-0ACF-BDA9-2F66-AA7FE40A12C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28695" y="5030760"/>
                  <a:ext cx="96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2DF2F7A-32E3-8252-89A9-3AC9BBA34DA8}"/>
                    </a:ext>
                  </a:extLst>
                </p14:cNvPr>
                <p14:cNvContentPartPr/>
                <p14:nvPr/>
              </p14:nvContentPartPr>
              <p14:xfrm>
                <a:off x="5700095" y="5093760"/>
                <a:ext cx="78480" cy="68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2DF2F7A-32E3-8252-89A9-3AC9BBA34DA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691095" y="5085120"/>
                  <a:ext cx="96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69098AB-5F46-D962-BBD7-16E390E5FEFB}"/>
                    </a:ext>
                  </a:extLst>
                </p14:cNvPr>
                <p14:cNvContentPartPr/>
                <p14:nvPr/>
              </p14:nvContentPartPr>
              <p14:xfrm>
                <a:off x="5936255" y="5104560"/>
                <a:ext cx="66960" cy="16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69098AB-5F46-D962-BBD7-16E390E5FEF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27615" y="5095920"/>
                  <a:ext cx="8460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29D5AAC-9B8F-A1BA-5A0A-DB7E15F24F26}"/>
              </a:ext>
            </a:extLst>
          </p:cNvPr>
          <p:cNvGrpSpPr/>
          <p:nvPr/>
        </p:nvGrpSpPr>
        <p:grpSpPr>
          <a:xfrm>
            <a:off x="129167" y="5043504"/>
            <a:ext cx="220680" cy="142920"/>
            <a:chOff x="4033655" y="5125800"/>
            <a:chExt cx="22068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20F5F40-DF8D-4E4E-D2EC-FCB68C82B181}"/>
                    </a:ext>
                  </a:extLst>
                </p14:cNvPr>
                <p14:cNvContentPartPr/>
                <p14:nvPr/>
              </p14:nvContentPartPr>
              <p14:xfrm>
                <a:off x="4033655" y="5125800"/>
                <a:ext cx="216720" cy="142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20F5F40-DF8D-4E4E-D2EC-FCB68C82B18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024655" y="5117160"/>
                  <a:ext cx="234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4D9643-7CF7-20A3-FBBD-EEBA1A682D3E}"/>
                    </a:ext>
                  </a:extLst>
                </p14:cNvPr>
                <p14:cNvContentPartPr/>
                <p14:nvPr/>
              </p14:nvContentPartPr>
              <p14:xfrm>
                <a:off x="4156415" y="5238120"/>
                <a:ext cx="97920" cy="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4D9643-7CF7-20A3-FBBD-EEBA1A682D3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147415" y="5229120"/>
                  <a:ext cx="1155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1A13F52-DC49-2385-214D-07E0A8BC4D41}"/>
              </a:ext>
            </a:extLst>
          </p:cNvPr>
          <p:cNvGrpSpPr/>
          <p:nvPr/>
        </p:nvGrpSpPr>
        <p:grpSpPr>
          <a:xfrm>
            <a:off x="259487" y="5372544"/>
            <a:ext cx="244800" cy="103680"/>
            <a:chOff x="4163975" y="5454840"/>
            <a:chExt cx="24480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297F3A-6378-ED4B-8B06-62D8C38049BF}"/>
                    </a:ext>
                  </a:extLst>
                </p14:cNvPr>
                <p14:cNvContentPartPr/>
                <p14:nvPr/>
              </p14:nvContentPartPr>
              <p14:xfrm>
                <a:off x="4163975" y="5454840"/>
                <a:ext cx="81720" cy="103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297F3A-6378-ED4B-8B06-62D8C38049B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54975" y="5446200"/>
                  <a:ext cx="99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04FC9C9-6DD8-F460-6918-87D884F784D7}"/>
                    </a:ext>
                  </a:extLst>
                </p14:cNvPr>
                <p14:cNvContentPartPr/>
                <p14:nvPr/>
              </p14:nvContentPartPr>
              <p14:xfrm>
                <a:off x="4292495" y="5462040"/>
                <a:ext cx="116280" cy="78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04FC9C9-6DD8-F460-6918-87D884F784D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283855" y="5453400"/>
                  <a:ext cx="1339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8565756-ED5E-E464-D803-EC6F9C941FC6}"/>
              </a:ext>
            </a:extLst>
          </p:cNvPr>
          <p:cNvGrpSpPr/>
          <p:nvPr/>
        </p:nvGrpSpPr>
        <p:grpSpPr>
          <a:xfrm>
            <a:off x="817847" y="5261664"/>
            <a:ext cx="1280880" cy="198720"/>
            <a:chOff x="4722335" y="5343960"/>
            <a:chExt cx="12808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3D565BB-A055-5F6B-9513-77B49DE20C67}"/>
                    </a:ext>
                  </a:extLst>
                </p14:cNvPr>
                <p14:cNvContentPartPr/>
                <p14:nvPr/>
              </p14:nvContentPartPr>
              <p14:xfrm>
                <a:off x="4725575" y="5448000"/>
                <a:ext cx="30960" cy="94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3D565BB-A055-5F6B-9513-77B49DE20C6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716935" y="5439360"/>
                  <a:ext cx="48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ADAB83C-7616-E34C-6BD7-803E4320895E}"/>
                    </a:ext>
                  </a:extLst>
                </p14:cNvPr>
                <p14:cNvContentPartPr/>
                <p14:nvPr/>
              </p14:nvContentPartPr>
              <p14:xfrm>
                <a:off x="4722335" y="5384640"/>
                <a:ext cx="100800" cy="93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ADAB83C-7616-E34C-6BD7-803E4320895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713695" y="5376000"/>
                  <a:ext cx="118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94A5114-6B35-156B-652C-0C7AFA29763B}"/>
                    </a:ext>
                  </a:extLst>
                </p14:cNvPr>
                <p14:cNvContentPartPr/>
                <p14:nvPr/>
              </p14:nvContentPartPr>
              <p14:xfrm>
                <a:off x="4867055" y="5417400"/>
                <a:ext cx="65880" cy="90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94A5114-6B35-156B-652C-0C7AFA29763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858415" y="5408760"/>
                  <a:ext cx="83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2E7D9AB-555B-6675-C5F6-E1544085FB47}"/>
                    </a:ext>
                  </a:extLst>
                </p14:cNvPr>
                <p14:cNvContentPartPr/>
                <p14:nvPr/>
              </p14:nvContentPartPr>
              <p14:xfrm>
                <a:off x="4976135" y="5391480"/>
                <a:ext cx="205920" cy="127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2E7D9AB-555B-6675-C5F6-E1544085FB4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967135" y="5382480"/>
                  <a:ext cx="223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256836D-4959-E216-2910-7DF1C3EEA0B2}"/>
                    </a:ext>
                  </a:extLst>
                </p14:cNvPr>
                <p14:cNvContentPartPr/>
                <p14:nvPr/>
              </p14:nvContentPartPr>
              <p14:xfrm>
                <a:off x="5132375" y="5376720"/>
                <a:ext cx="136080" cy="27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256836D-4959-E216-2910-7DF1C3EEA0B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123375" y="5368080"/>
                  <a:ext cx="153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D6A141C-457F-D1A8-F9FF-B743BD6537F9}"/>
                    </a:ext>
                  </a:extLst>
                </p14:cNvPr>
                <p14:cNvContentPartPr/>
                <p14:nvPr/>
              </p14:nvContentPartPr>
              <p14:xfrm>
                <a:off x="5263415" y="5391480"/>
                <a:ext cx="130680" cy="114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D6A141C-457F-D1A8-F9FF-B743BD6537F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254415" y="5382480"/>
                  <a:ext cx="148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126391D-789E-FB00-2D1A-AE5ADED2AFFA}"/>
                    </a:ext>
                  </a:extLst>
                </p14:cNvPr>
                <p14:cNvContentPartPr/>
                <p14:nvPr/>
              </p14:nvContentPartPr>
              <p14:xfrm>
                <a:off x="5363855" y="5386080"/>
                <a:ext cx="176040" cy="113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126391D-789E-FB00-2D1A-AE5ADED2AFF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355215" y="5377440"/>
                  <a:ext cx="193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FC6B46F-B5B6-5245-8AD9-E7978B44DFB4}"/>
                    </a:ext>
                  </a:extLst>
                </p14:cNvPr>
                <p14:cNvContentPartPr/>
                <p14:nvPr/>
              </p14:nvContentPartPr>
              <p14:xfrm>
                <a:off x="5542415" y="5407680"/>
                <a:ext cx="92880" cy="88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FC6B46F-B5B6-5245-8AD9-E7978B44DFB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533775" y="5399040"/>
                  <a:ext cx="110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CAF7041-6B65-1DCF-2F1E-52C131F475C2}"/>
                    </a:ext>
                  </a:extLst>
                </p14:cNvPr>
                <p14:cNvContentPartPr/>
                <p14:nvPr/>
              </p14:nvContentPartPr>
              <p14:xfrm>
                <a:off x="5645015" y="5365200"/>
                <a:ext cx="277560" cy="117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CAF7041-6B65-1DCF-2F1E-52C131F475C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636015" y="5356200"/>
                  <a:ext cx="295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184149E-BEEC-1761-E1F7-2E43A85B6AE0}"/>
                    </a:ext>
                  </a:extLst>
                </p14:cNvPr>
                <p14:cNvContentPartPr/>
                <p14:nvPr/>
              </p14:nvContentPartPr>
              <p14:xfrm>
                <a:off x="5954255" y="5430720"/>
                <a:ext cx="48960" cy="79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184149E-BEEC-1761-E1F7-2E43A85B6AE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945615" y="5421720"/>
                  <a:ext cx="66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5CCD699-ECE6-E441-6940-B116FE52E749}"/>
                    </a:ext>
                  </a:extLst>
                </p14:cNvPr>
                <p14:cNvContentPartPr/>
                <p14:nvPr/>
              </p14:nvContentPartPr>
              <p14:xfrm>
                <a:off x="5826095" y="5343960"/>
                <a:ext cx="105840" cy="8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5CCD699-ECE6-E441-6940-B116FE52E74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17455" y="5335320"/>
                  <a:ext cx="123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EDECD86-2760-E982-6DF2-1E95BBC24B86}"/>
                    </a:ext>
                  </a:extLst>
                </p14:cNvPr>
                <p14:cNvContentPartPr/>
                <p14:nvPr/>
              </p14:nvContentPartPr>
              <p14:xfrm>
                <a:off x="5812775" y="5389680"/>
                <a:ext cx="71640" cy="13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EDECD86-2760-E982-6DF2-1E95BBC24B8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804135" y="5380680"/>
                  <a:ext cx="892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3163342-83E9-73C3-BEC6-ECAD07ECA8AA}"/>
              </a:ext>
            </a:extLst>
          </p:cNvPr>
          <p:cNvGrpSpPr/>
          <p:nvPr/>
        </p:nvGrpSpPr>
        <p:grpSpPr>
          <a:xfrm>
            <a:off x="87407" y="5608704"/>
            <a:ext cx="683640" cy="133200"/>
            <a:chOff x="3991895" y="5691000"/>
            <a:chExt cx="68364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867E068-C54E-D537-2BD0-6F95548D9D92}"/>
                    </a:ext>
                  </a:extLst>
                </p14:cNvPr>
                <p14:cNvContentPartPr/>
                <p14:nvPr/>
              </p14:nvContentPartPr>
              <p14:xfrm>
                <a:off x="3991895" y="5736720"/>
                <a:ext cx="160200" cy="87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867E068-C54E-D537-2BD0-6F95548D9D9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983255" y="5728080"/>
                  <a:ext cx="177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C0AF11B-6EA5-E9BD-D68C-D4A83D7BADF3}"/>
                    </a:ext>
                  </a:extLst>
                </p14:cNvPr>
                <p14:cNvContentPartPr/>
                <p14:nvPr/>
              </p14:nvContentPartPr>
              <p14:xfrm>
                <a:off x="4154615" y="5744280"/>
                <a:ext cx="109800" cy="74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C0AF11B-6EA5-E9BD-D68C-D4A83D7BADF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145615" y="5735280"/>
                  <a:ext cx="12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9F1105E-A858-9F7A-4D12-973784E505D5}"/>
                    </a:ext>
                  </a:extLst>
                </p14:cNvPr>
                <p14:cNvContentPartPr/>
                <p14:nvPr/>
              </p14:nvContentPartPr>
              <p14:xfrm>
                <a:off x="4311935" y="5742840"/>
                <a:ext cx="81000" cy="64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9F1105E-A858-9F7A-4D12-973784E505D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303295" y="5734200"/>
                  <a:ext cx="98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483A410-0F9C-0C04-650B-4E0069BDEAB8}"/>
                    </a:ext>
                  </a:extLst>
                </p14:cNvPr>
                <p14:cNvContentPartPr/>
                <p14:nvPr/>
              </p14:nvContentPartPr>
              <p14:xfrm>
                <a:off x="4409495" y="5746800"/>
                <a:ext cx="266040" cy="70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483A410-0F9C-0C04-650B-4E0069BDEAB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400855" y="5738160"/>
                  <a:ext cx="283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3EBEA20-2E61-B504-F633-85EDD77D1E76}"/>
                    </a:ext>
                  </a:extLst>
                </p14:cNvPr>
                <p14:cNvContentPartPr/>
                <p14:nvPr/>
              </p14:nvContentPartPr>
              <p14:xfrm>
                <a:off x="4560695" y="5691000"/>
                <a:ext cx="91080" cy="64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3EBEA20-2E61-B504-F633-85EDD77D1E7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551695" y="5682000"/>
                  <a:ext cx="10872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64E3768-F716-19D3-4F84-665BDDE9F1E9}"/>
              </a:ext>
            </a:extLst>
          </p:cNvPr>
          <p:cNvGrpSpPr/>
          <p:nvPr/>
        </p:nvGrpSpPr>
        <p:grpSpPr>
          <a:xfrm>
            <a:off x="1224287" y="5540664"/>
            <a:ext cx="687240" cy="158400"/>
            <a:chOff x="5128775" y="5622960"/>
            <a:chExt cx="68724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97C61E-E533-E9E0-D015-4BC72C4B47AE}"/>
                    </a:ext>
                  </a:extLst>
                </p14:cNvPr>
                <p14:cNvContentPartPr/>
                <p14:nvPr/>
              </p14:nvContentPartPr>
              <p14:xfrm>
                <a:off x="5128775" y="5705400"/>
                <a:ext cx="33840" cy="73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97C61E-E533-E9E0-D015-4BC72C4B47A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20135" y="5696760"/>
                  <a:ext cx="51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A07DC28-0CF3-D5CE-D7DC-3942C61942D0}"/>
                    </a:ext>
                  </a:extLst>
                </p14:cNvPr>
                <p14:cNvContentPartPr/>
                <p14:nvPr/>
              </p14:nvContentPartPr>
              <p14:xfrm>
                <a:off x="5130215" y="5647440"/>
                <a:ext cx="104040" cy="70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A07DC28-0CF3-D5CE-D7DC-3942C61942D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121575" y="5638440"/>
                  <a:ext cx="121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8C8B315-6A0B-A570-0BED-CB56E476F9E6}"/>
                    </a:ext>
                  </a:extLst>
                </p14:cNvPr>
                <p14:cNvContentPartPr/>
                <p14:nvPr/>
              </p14:nvContentPartPr>
              <p14:xfrm>
                <a:off x="5276375" y="5691000"/>
                <a:ext cx="73080" cy="71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8C8B315-6A0B-A570-0BED-CB56E476F9E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267375" y="5682000"/>
                  <a:ext cx="90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A3F33B-02EF-8A0C-BBF8-15525FB2EA13}"/>
                    </a:ext>
                  </a:extLst>
                </p14:cNvPr>
                <p14:cNvContentPartPr/>
                <p14:nvPr/>
              </p14:nvContentPartPr>
              <p14:xfrm>
                <a:off x="5358455" y="5660040"/>
                <a:ext cx="228960" cy="121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A3F33B-02EF-8A0C-BBF8-15525FB2EA1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49455" y="5651040"/>
                  <a:ext cx="246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E180115-77C5-F511-DF99-D24967E7616B}"/>
                    </a:ext>
                  </a:extLst>
                </p14:cNvPr>
                <p14:cNvContentPartPr/>
                <p14:nvPr/>
              </p14:nvContentPartPr>
              <p14:xfrm>
                <a:off x="5504615" y="5622960"/>
                <a:ext cx="88200" cy="63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E180115-77C5-F511-DF99-D24967E7616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495615" y="5614320"/>
                  <a:ext cx="105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00E1D5-6C08-E83B-8185-0BB2EC4D0AE4}"/>
                    </a:ext>
                  </a:extLst>
                </p14:cNvPr>
                <p14:cNvContentPartPr/>
                <p14:nvPr/>
              </p14:nvContentPartPr>
              <p14:xfrm>
                <a:off x="5645015" y="5646360"/>
                <a:ext cx="171000" cy="115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00E1D5-6C08-E83B-8185-0BB2EC4D0AE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636015" y="5637720"/>
                  <a:ext cx="1886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0DB8247-7043-4793-FEF8-29A3C0FF8C09}"/>
              </a:ext>
            </a:extLst>
          </p:cNvPr>
          <p:cNvGrpSpPr/>
          <p:nvPr/>
        </p:nvGrpSpPr>
        <p:grpSpPr>
          <a:xfrm>
            <a:off x="449207" y="5827584"/>
            <a:ext cx="1193760" cy="204840"/>
            <a:chOff x="4353695" y="5909880"/>
            <a:chExt cx="119376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C7517C3-F698-2008-8C56-ABC7843C4B26}"/>
                    </a:ext>
                  </a:extLst>
                </p14:cNvPr>
                <p14:cNvContentPartPr/>
                <p14:nvPr/>
              </p14:nvContentPartPr>
              <p14:xfrm>
                <a:off x="4353695" y="6000600"/>
                <a:ext cx="224640" cy="114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C7517C3-F698-2008-8C56-ABC7843C4B2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344695" y="5991960"/>
                  <a:ext cx="242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B4FCB11-3721-1EF5-0025-7BA283BF36AB}"/>
                    </a:ext>
                  </a:extLst>
                </p14:cNvPr>
                <p14:cNvContentPartPr/>
                <p14:nvPr/>
              </p14:nvContentPartPr>
              <p14:xfrm>
                <a:off x="4596335" y="5978280"/>
                <a:ext cx="174240" cy="127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B4FCB11-3721-1EF5-0025-7BA283BF36A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87335" y="5969280"/>
                  <a:ext cx="191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0B6BB4E-8E83-0D92-CABC-495C76167C13}"/>
                    </a:ext>
                  </a:extLst>
                </p14:cNvPr>
                <p14:cNvContentPartPr/>
                <p14:nvPr/>
              </p14:nvContentPartPr>
              <p14:xfrm>
                <a:off x="4818815" y="5943000"/>
                <a:ext cx="126720" cy="111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0B6BB4E-8E83-0D92-CABC-495C76167C1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09815" y="5934000"/>
                  <a:ext cx="144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2FAD487-3E37-CB07-F45B-13D53FD1F61D}"/>
                    </a:ext>
                  </a:extLst>
                </p14:cNvPr>
                <p14:cNvContentPartPr/>
                <p14:nvPr/>
              </p14:nvContentPartPr>
              <p14:xfrm>
                <a:off x="4868855" y="5981880"/>
                <a:ext cx="134280" cy="65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2FAD487-3E37-CB07-F45B-13D53FD1F61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860215" y="5972880"/>
                  <a:ext cx="151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B76CDBF-B456-6EE2-7C6D-FB111B64F995}"/>
                    </a:ext>
                  </a:extLst>
                </p14:cNvPr>
                <p14:cNvContentPartPr/>
                <p14:nvPr/>
              </p14:nvContentPartPr>
              <p14:xfrm>
                <a:off x="5057135" y="5966760"/>
                <a:ext cx="158400" cy="92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B76CDBF-B456-6EE2-7C6D-FB111B64F99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48495" y="5957760"/>
                  <a:ext cx="176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FE5E32A-EDE3-3DB1-C038-D4EEB354A9F5}"/>
                    </a:ext>
                  </a:extLst>
                </p14:cNvPr>
                <p14:cNvContentPartPr/>
                <p14:nvPr/>
              </p14:nvContentPartPr>
              <p14:xfrm>
                <a:off x="5467535" y="5909880"/>
                <a:ext cx="79920" cy="53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FE5E32A-EDE3-3DB1-C038-D4EEB354A9F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58895" y="5900880"/>
                  <a:ext cx="97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09B11A7-5E28-6BE8-4E22-DBDFAAB0AB79}"/>
                    </a:ext>
                  </a:extLst>
                </p14:cNvPr>
                <p14:cNvContentPartPr/>
                <p14:nvPr/>
              </p14:nvContentPartPr>
              <p14:xfrm>
                <a:off x="5277455" y="5933280"/>
                <a:ext cx="152280" cy="125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09B11A7-5E28-6BE8-4E22-DBDFAAB0AB7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68815" y="5924640"/>
                  <a:ext cx="169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74A0529-8FA7-68E9-4719-CED09CDDFD0F}"/>
                    </a:ext>
                  </a:extLst>
                </p14:cNvPr>
                <p14:cNvContentPartPr/>
                <p14:nvPr/>
              </p14:nvContentPartPr>
              <p14:xfrm>
                <a:off x="5469335" y="5924280"/>
                <a:ext cx="60120" cy="12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74A0529-8FA7-68E9-4719-CED09CDDFD0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460695" y="5915640"/>
                  <a:ext cx="777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A323BEF-162C-0F13-A96C-FF3F3615D6C5}"/>
              </a:ext>
            </a:extLst>
          </p:cNvPr>
          <p:cNvGrpSpPr/>
          <p:nvPr/>
        </p:nvGrpSpPr>
        <p:grpSpPr>
          <a:xfrm>
            <a:off x="1817927" y="5833344"/>
            <a:ext cx="249840" cy="111240"/>
            <a:chOff x="5722415" y="5915640"/>
            <a:chExt cx="24984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B1784EB-7392-123F-01F0-BE396FFB4576}"/>
                    </a:ext>
                  </a:extLst>
                </p14:cNvPr>
                <p14:cNvContentPartPr/>
                <p14:nvPr/>
              </p14:nvContentPartPr>
              <p14:xfrm>
                <a:off x="5722415" y="5915640"/>
                <a:ext cx="246240" cy="111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B1784EB-7392-123F-01F0-BE396FFB457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713775" y="5906640"/>
                  <a:ext cx="263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15195B1-4EC1-03A8-C0B5-618FD5162279}"/>
                    </a:ext>
                  </a:extLst>
                </p14:cNvPr>
                <p14:cNvContentPartPr/>
                <p14:nvPr/>
              </p14:nvContentPartPr>
              <p14:xfrm>
                <a:off x="5885855" y="5997720"/>
                <a:ext cx="86400" cy="5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15195B1-4EC1-03A8-C0B5-618FD516227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77215" y="5988720"/>
                  <a:ext cx="10404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DFA884A-9230-8736-E2C1-E319CA5DDD0E}"/>
              </a:ext>
            </a:extLst>
          </p:cNvPr>
          <p:cNvGrpSpPr/>
          <p:nvPr/>
        </p:nvGrpSpPr>
        <p:grpSpPr>
          <a:xfrm>
            <a:off x="201887" y="6120984"/>
            <a:ext cx="1150920" cy="129960"/>
            <a:chOff x="4106375" y="6203280"/>
            <a:chExt cx="115092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904F460-C9C5-5652-BD08-A808789066AB}"/>
                    </a:ext>
                  </a:extLst>
                </p14:cNvPr>
                <p14:cNvContentPartPr/>
                <p14:nvPr/>
              </p14:nvContentPartPr>
              <p14:xfrm>
                <a:off x="4106375" y="6203280"/>
                <a:ext cx="150840" cy="109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904F460-C9C5-5652-BD08-A808789066A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097375" y="6194640"/>
                  <a:ext cx="168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036722A-0B34-CF15-525F-C3FBCF974D30}"/>
                    </a:ext>
                  </a:extLst>
                </p14:cNvPr>
                <p14:cNvContentPartPr/>
                <p14:nvPr/>
              </p14:nvContentPartPr>
              <p14:xfrm>
                <a:off x="4230575" y="6211560"/>
                <a:ext cx="117360" cy="97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036722A-0B34-CF15-525F-C3FBCF974D3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221935" y="6202560"/>
                  <a:ext cx="135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EB28286-10DA-C4BE-4580-0E3E1CBF5B28}"/>
                    </a:ext>
                  </a:extLst>
                </p14:cNvPr>
                <p14:cNvContentPartPr/>
                <p14:nvPr/>
              </p14:nvContentPartPr>
              <p14:xfrm>
                <a:off x="4382855" y="6222000"/>
                <a:ext cx="186840" cy="105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EB28286-10DA-C4BE-4580-0E3E1CBF5B2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373855" y="6213360"/>
                  <a:ext cx="204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5FEAED4-0064-0E4E-5203-369F100F5312}"/>
                    </a:ext>
                  </a:extLst>
                </p14:cNvPr>
                <p14:cNvContentPartPr/>
                <p14:nvPr/>
              </p14:nvContentPartPr>
              <p14:xfrm>
                <a:off x="4612895" y="6230640"/>
                <a:ext cx="110880" cy="102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5FEAED4-0064-0E4E-5203-369F100F531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604255" y="6221640"/>
                  <a:ext cx="128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245093E-4B52-CD4E-0E88-807D9AD61B56}"/>
                    </a:ext>
                  </a:extLst>
                </p14:cNvPr>
                <p14:cNvContentPartPr/>
                <p14:nvPr/>
              </p14:nvContentPartPr>
              <p14:xfrm>
                <a:off x="4663655" y="6304800"/>
                <a:ext cx="80640" cy="4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245093E-4B52-CD4E-0E88-807D9AD61B5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654655" y="6295800"/>
                  <a:ext cx="98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B4E0E26-82C0-4E32-F856-1571A08A20AB}"/>
                    </a:ext>
                  </a:extLst>
                </p14:cNvPr>
                <p14:cNvContentPartPr/>
                <p14:nvPr/>
              </p14:nvContentPartPr>
              <p14:xfrm>
                <a:off x="4792895" y="6227760"/>
                <a:ext cx="106560" cy="101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B4E0E26-82C0-4E32-F856-1571A08A20A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784255" y="6219120"/>
                  <a:ext cx="124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5ED0521-F21A-D586-FEAC-EA232DA2D881}"/>
                    </a:ext>
                  </a:extLst>
                </p14:cNvPr>
                <p14:cNvContentPartPr/>
                <p14:nvPr/>
              </p14:nvContentPartPr>
              <p14:xfrm>
                <a:off x="4959575" y="6244320"/>
                <a:ext cx="13680" cy="79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5ED0521-F21A-D586-FEAC-EA232DA2D88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950935" y="6235680"/>
                  <a:ext cx="31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377A3B7-D5E4-00F6-7FB5-F2894DC243DD}"/>
                    </a:ext>
                  </a:extLst>
                </p14:cNvPr>
                <p14:cNvContentPartPr/>
                <p14:nvPr/>
              </p14:nvContentPartPr>
              <p14:xfrm>
                <a:off x="5032295" y="6239640"/>
                <a:ext cx="225000" cy="81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377A3B7-D5E4-00F6-7FB5-F2894DC243D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023655" y="6230640"/>
                  <a:ext cx="242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A632437-E319-461E-2726-2B950D4C8819}"/>
                    </a:ext>
                  </a:extLst>
                </p14:cNvPr>
                <p14:cNvContentPartPr/>
                <p14:nvPr/>
              </p14:nvContentPartPr>
              <p14:xfrm>
                <a:off x="5152895" y="6218040"/>
                <a:ext cx="102240" cy="45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A632437-E319-461E-2726-2B950D4C881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143895" y="6209400"/>
                  <a:ext cx="11988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FF1965F-6B35-4048-4426-2467ACAE1B50}"/>
              </a:ext>
            </a:extLst>
          </p:cNvPr>
          <p:cNvGrpSpPr/>
          <p:nvPr/>
        </p:nvGrpSpPr>
        <p:grpSpPr>
          <a:xfrm>
            <a:off x="1566647" y="6075624"/>
            <a:ext cx="544680" cy="139680"/>
            <a:chOff x="5471135" y="6157920"/>
            <a:chExt cx="54468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12C389E-1025-CBC1-1231-7D619B4038CD}"/>
                    </a:ext>
                  </a:extLst>
                </p14:cNvPr>
                <p14:cNvContentPartPr/>
                <p14:nvPr/>
              </p14:nvContentPartPr>
              <p14:xfrm>
                <a:off x="5471135" y="6206880"/>
                <a:ext cx="234360" cy="90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12C389E-1025-CBC1-1231-7D619B4038C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462135" y="6198240"/>
                  <a:ext cx="252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EDEB96B-EB6F-BFA3-B6FB-12B5AA2E4148}"/>
                    </a:ext>
                  </a:extLst>
                </p14:cNvPr>
                <p14:cNvContentPartPr/>
                <p14:nvPr/>
              </p14:nvContentPartPr>
              <p14:xfrm>
                <a:off x="5630975" y="6157920"/>
                <a:ext cx="101520" cy="65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EDEB96B-EB6F-BFA3-B6FB-12B5AA2E414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622335" y="6148920"/>
                  <a:ext cx="119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59F567C-E358-75EA-B849-45F7DCB77EB8}"/>
                    </a:ext>
                  </a:extLst>
                </p14:cNvPr>
                <p14:cNvContentPartPr/>
                <p14:nvPr/>
              </p14:nvContentPartPr>
              <p14:xfrm>
                <a:off x="5761295" y="6166920"/>
                <a:ext cx="228600" cy="125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59F567C-E358-75EA-B849-45F7DCB77EB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52655" y="6158280"/>
                  <a:ext cx="246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E7EBC2B-9463-C880-81AD-0F778E068924}"/>
                    </a:ext>
                  </a:extLst>
                </p14:cNvPr>
                <p14:cNvContentPartPr/>
                <p14:nvPr/>
              </p14:nvContentPartPr>
              <p14:xfrm>
                <a:off x="5906015" y="6255480"/>
                <a:ext cx="109800" cy="3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E7EBC2B-9463-C880-81AD-0F778E06892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897015" y="6246840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7D77629-4591-1BAB-4081-069EC70FDC67}"/>
              </a:ext>
            </a:extLst>
          </p:cNvPr>
          <p:cNvGrpSpPr/>
          <p:nvPr/>
        </p:nvGrpSpPr>
        <p:grpSpPr>
          <a:xfrm>
            <a:off x="265247" y="6379104"/>
            <a:ext cx="92880" cy="126360"/>
            <a:chOff x="4169735" y="6461400"/>
            <a:chExt cx="9288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67862A6-74D6-C119-BA16-8DFA93B2F6FA}"/>
                    </a:ext>
                  </a:extLst>
                </p14:cNvPr>
                <p14:cNvContentPartPr/>
                <p14:nvPr/>
              </p14:nvContentPartPr>
              <p14:xfrm>
                <a:off x="4169735" y="6519360"/>
                <a:ext cx="86400" cy="68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67862A6-74D6-C119-BA16-8DFA93B2F6F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161095" y="6510720"/>
                  <a:ext cx="104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D1F2602-133A-DABD-B901-B912CF1BAA06}"/>
                    </a:ext>
                  </a:extLst>
                </p14:cNvPr>
                <p14:cNvContentPartPr/>
                <p14:nvPr/>
              </p14:nvContentPartPr>
              <p14:xfrm>
                <a:off x="4180895" y="6461400"/>
                <a:ext cx="81720" cy="57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D1F2602-133A-DABD-B901-B912CF1BAA0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171895" y="6452760"/>
                  <a:ext cx="993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BE969-F5B2-1EE7-27F1-46A2A79BE224}"/>
              </a:ext>
            </a:extLst>
          </p:cNvPr>
          <p:cNvGrpSpPr/>
          <p:nvPr/>
        </p:nvGrpSpPr>
        <p:grpSpPr>
          <a:xfrm>
            <a:off x="677807" y="6362544"/>
            <a:ext cx="886320" cy="162000"/>
            <a:chOff x="4582295" y="6444840"/>
            <a:chExt cx="88632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47DA69B-43A3-F3F8-DBD2-6413EC3CCD6A}"/>
                    </a:ext>
                  </a:extLst>
                </p14:cNvPr>
                <p14:cNvContentPartPr/>
                <p14:nvPr/>
              </p14:nvContentPartPr>
              <p14:xfrm>
                <a:off x="4585175" y="6494880"/>
                <a:ext cx="21960" cy="964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47DA69B-43A3-F3F8-DBD2-6413EC3CCD6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576535" y="6486240"/>
                  <a:ext cx="39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8AD53DC-A7F1-9293-BEE7-BDF487DE259B}"/>
                    </a:ext>
                  </a:extLst>
                </p14:cNvPr>
                <p14:cNvContentPartPr/>
                <p14:nvPr/>
              </p14:nvContentPartPr>
              <p14:xfrm>
                <a:off x="4582295" y="6453840"/>
                <a:ext cx="88200" cy="85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8AD53DC-A7F1-9293-BEE7-BDF487DE259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573295" y="6444840"/>
                  <a:ext cx="105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DAFE50C-5C61-C1C1-28A6-D859843DC097}"/>
                    </a:ext>
                  </a:extLst>
                </p14:cNvPr>
                <p14:cNvContentPartPr/>
                <p14:nvPr/>
              </p14:nvContentPartPr>
              <p14:xfrm>
                <a:off x="4694615" y="6470040"/>
                <a:ext cx="238680" cy="136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DAFE50C-5C61-C1C1-28A6-D859843DC09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685975" y="6461040"/>
                  <a:ext cx="256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7A14EB7-E443-D599-BB6E-3136BD00EDAE}"/>
                    </a:ext>
                  </a:extLst>
                </p14:cNvPr>
                <p14:cNvContentPartPr/>
                <p14:nvPr/>
              </p14:nvContentPartPr>
              <p14:xfrm>
                <a:off x="4937615" y="6451320"/>
                <a:ext cx="152280" cy="141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7A14EB7-E443-D599-BB6E-3136BD00EDA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928615" y="6442320"/>
                  <a:ext cx="169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21637A0-888A-A308-D6B1-A559A4FE43EF}"/>
                    </a:ext>
                  </a:extLst>
                </p14:cNvPr>
                <p14:cNvContentPartPr/>
                <p14:nvPr/>
              </p14:nvContentPartPr>
              <p14:xfrm>
                <a:off x="5128415" y="6444840"/>
                <a:ext cx="173520" cy="112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21637A0-888A-A308-D6B1-A559A4FE43E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119775" y="6436200"/>
                  <a:ext cx="191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83E33A1-F7E2-A472-44DE-D44AF2C2358C}"/>
                    </a:ext>
                  </a:extLst>
                </p14:cNvPr>
                <p14:cNvContentPartPr/>
                <p14:nvPr/>
              </p14:nvContentPartPr>
              <p14:xfrm>
                <a:off x="5374655" y="6463920"/>
                <a:ext cx="93960" cy="76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83E33A1-F7E2-A472-44DE-D44AF2C2358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65655" y="6454920"/>
                  <a:ext cx="11160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68FEDCF-6F34-C128-7131-E3EEEBE4E892}"/>
                  </a:ext>
                </a:extLst>
              </p14:cNvPr>
              <p14:cNvContentPartPr/>
              <p14:nvPr/>
            </p14:nvContentPartPr>
            <p14:xfrm>
              <a:off x="1751687" y="6335904"/>
              <a:ext cx="108720" cy="1688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68FEDCF-6F34-C128-7131-E3EEEBE4E892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742687" y="6326904"/>
                <a:ext cx="1263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64FE396-4932-5C42-9C0B-4D404C4BAC08}"/>
                  </a:ext>
                </a:extLst>
              </p14:cNvPr>
              <p14:cNvContentPartPr/>
              <p14:nvPr/>
            </p14:nvContentPartPr>
            <p14:xfrm>
              <a:off x="1622087" y="6608424"/>
              <a:ext cx="81000" cy="460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64FE396-4932-5C42-9C0B-4D404C4BAC08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613087" y="6599424"/>
                <a:ext cx="986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769DFC4-AD34-2EE6-AF0C-B275E40CF068}"/>
              </a:ext>
            </a:extLst>
          </p:cNvPr>
          <p:cNvGrpSpPr/>
          <p:nvPr/>
        </p:nvGrpSpPr>
        <p:grpSpPr>
          <a:xfrm>
            <a:off x="10177206" y="3619076"/>
            <a:ext cx="414000" cy="128160"/>
            <a:chOff x="9381678" y="2192612"/>
            <a:chExt cx="41400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956F313-5DA5-3831-0A3D-1996D352973C}"/>
                    </a:ext>
                  </a:extLst>
                </p14:cNvPr>
                <p14:cNvContentPartPr/>
                <p14:nvPr/>
              </p14:nvContentPartPr>
              <p14:xfrm>
                <a:off x="9381678" y="2192972"/>
                <a:ext cx="165600" cy="127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956F313-5DA5-3831-0A3D-1996D352973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373038" y="2184332"/>
                  <a:ext cx="183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6820026-9831-EA4F-E2C2-6F3E5E2865B0}"/>
                    </a:ext>
                  </a:extLst>
                </p14:cNvPr>
                <p14:cNvContentPartPr/>
                <p14:nvPr/>
              </p14:nvContentPartPr>
              <p14:xfrm>
                <a:off x="9604518" y="2214212"/>
                <a:ext cx="29160" cy="105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6820026-9831-EA4F-E2C2-6F3E5E2865B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595518" y="2205212"/>
                  <a:ext cx="46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4E74BE8-620F-6A02-5AE6-7FB57BD31600}"/>
                    </a:ext>
                  </a:extLst>
                </p14:cNvPr>
                <p14:cNvContentPartPr/>
                <p14:nvPr/>
              </p14:nvContentPartPr>
              <p14:xfrm>
                <a:off x="9539358" y="2273252"/>
                <a:ext cx="104040" cy="9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4E74BE8-620F-6A02-5AE6-7FB57BD3160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530718" y="2264612"/>
                  <a:ext cx="121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F855FD8-6CE4-03FE-1F44-B2C7B454AF64}"/>
                    </a:ext>
                  </a:extLst>
                </p14:cNvPr>
                <p14:cNvContentPartPr/>
                <p14:nvPr/>
              </p14:nvContentPartPr>
              <p14:xfrm>
                <a:off x="9695598" y="2234732"/>
                <a:ext cx="73440" cy="80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F855FD8-6CE4-03FE-1F44-B2C7B454AF6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686958" y="2225732"/>
                  <a:ext cx="91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E104335-0742-437A-106B-FDACDC1079D6}"/>
                    </a:ext>
                  </a:extLst>
                </p14:cNvPr>
                <p14:cNvContentPartPr/>
                <p14:nvPr/>
              </p14:nvContentPartPr>
              <p14:xfrm>
                <a:off x="9678318" y="2192612"/>
                <a:ext cx="117360" cy="59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E104335-0742-437A-106B-FDACDC1079D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669318" y="2183612"/>
                  <a:ext cx="1350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3E323D0-0DA6-97DB-FBE2-97B904D11B18}"/>
              </a:ext>
            </a:extLst>
          </p:cNvPr>
          <p:cNvGrpSpPr/>
          <p:nvPr/>
        </p:nvGrpSpPr>
        <p:grpSpPr>
          <a:xfrm>
            <a:off x="10867686" y="3615836"/>
            <a:ext cx="290880" cy="131760"/>
            <a:chOff x="10072158" y="2189372"/>
            <a:chExt cx="29088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E99A7E1-103E-DF5B-9D6F-697510834AB0}"/>
                    </a:ext>
                  </a:extLst>
                </p14:cNvPr>
                <p14:cNvContentPartPr/>
                <p14:nvPr/>
              </p14:nvContentPartPr>
              <p14:xfrm>
                <a:off x="10072158" y="2238332"/>
                <a:ext cx="30960" cy="74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E99A7E1-103E-DF5B-9D6F-697510834AB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063158" y="2229332"/>
                  <a:ext cx="48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7B0DA54-399F-1F07-167D-3DEEC84EAD8C}"/>
                    </a:ext>
                  </a:extLst>
                </p14:cNvPr>
                <p14:cNvContentPartPr/>
                <p14:nvPr/>
              </p14:nvContentPartPr>
              <p14:xfrm>
                <a:off x="10084038" y="2189372"/>
                <a:ext cx="88200" cy="65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7B0DA54-399F-1F07-167D-3DEEC84EAD8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075398" y="2180372"/>
                  <a:ext cx="105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E2AEA2D-E769-D124-F65F-6E42A97CB295}"/>
                    </a:ext>
                  </a:extLst>
                </p14:cNvPr>
                <p14:cNvContentPartPr/>
                <p14:nvPr/>
              </p14:nvContentPartPr>
              <p14:xfrm>
                <a:off x="10171518" y="2234012"/>
                <a:ext cx="191520" cy="87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E2AEA2D-E769-D124-F65F-6E42A97CB29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162878" y="2225372"/>
                  <a:ext cx="20916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6CED9DF-1A66-8A5C-25B8-D14351FF4736}"/>
              </a:ext>
            </a:extLst>
          </p:cNvPr>
          <p:cNvGrpSpPr/>
          <p:nvPr/>
        </p:nvGrpSpPr>
        <p:grpSpPr>
          <a:xfrm>
            <a:off x="10229766" y="3859196"/>
            <a:ext cx="857160" cy="165600"/>
            <a:chOff x="9434238" y="2432732"/>
            <a:chExt cx="85716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7A51700-9AE8-D82D-6608-AA968C206184}"/>
                    </a:ext>
                  </a:extLst>
                </p14:cNvPr>
                <p14:cNvContentPartPr/>
                <p14:nvPr/>
              </p14:nvContentPartPr>
              <p14:xfrm>
                <a:off x="9434238" y="2457212"/>
                <a:ext cx="146520" cy="117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7A51700-9AE8-D82D-6608-AA968C20618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425238" y="2448572"/>
                  <a:ext cx="164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EAE2861-3FBB-3811-264E-83D24862DE63}"/>
                    </a:ext>
                  </a:extLst>
                </p14:cNvPr>
                <p14:cNvContentPartPr/>
                <p14:nvPr/>
              </p14:nvContentPartPr>
              <p14:xfrm>
                <a:off x="9611718" y="2462252"/>
                <a:ext cx="105480" cy="136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EAE2861-3FBB-3811-264E-83D24862DE6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602718" y="2453252"/>
                  <a:ext cx="123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C27C3D0-2A4C-8152-AF13-CBEEAEB6BA2A}"/>
                    </a:ext>
                  </a:extLst>
                </p14:cNvPr>
                <p14:cNvContentPartPr/>
                <p14:nvPr/>
              </p14:nvContentPartPr>
              <p14:xfrm>
                <a:off x="9612078" y="2532452"/>
                <a:ext cx="81000" cy="13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C27C3D0-2A4C-8152-AF13-CBEEAEB6BA2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603078" y="2523812"/>
                  <a:ext cx="98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EBC69AB-4C16-EA0D-E804-9596A8E1D5B5}"/>
                    </a:ext>
                  </a:extLst>
                </p14:cNvPr>
                <p14:cNvContentPartPr/>
                <p14:nvPr/>
              </p14:nvContentPartPr>
              <p14:xfrm>
                <a:off x="9754278" y="2432732"/>
                <a:ext cx="110160" cy="137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EBC69AB-4C16-EA0D-E804-9596A8E1D5B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745278" y="2423732"/>
                  <a:ext cx="127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CB0D31D-AAA4-6865-DCAA-2272F78B50CE}"/>
                    </a:ext>
                  </a:extLst>
                </p14:cNvPr>
                <p14:cNvContentPartPr/>
                <p14:nvPr/>
              </p14:nvContentPartPr>
              <p14:xfrm>
                <a:off x="9896478" y="2480972"/>
                <a:ext cx="28440" cy="90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CB0D31D-AAA4-6865-DCAA-2272F78B50C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887478" y="2472332"/>
                  <a:ext cx="46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60FC52-C4E6-86CF-78B8-70AF87CB6EB3}"/>
                    </a:ext>
                  </a:extLst>
                </p14:cNvPr>
                <p14:cNvContentPartPr/>
                <p14:nvPr/>
              </p14:nvContentPartPr>
              <p14:xfrm>
                <a:off x="9945438" y="2462612"/>
                <a:ext cx="128160" cy="101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60FC52-C4E6-86CF-78B8-70AF87CB6EB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936438" y="2453612"/>
                  <a:ext cx="145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839E333-9306-6E22-9276-7D7518F91D87}"/>
                    </a:ext>
                  </a:extLst>
                </p14:cNvPr>
                <p14:cNvContentPartPr/>
                <p14:nvPr/>
              </p14:nvContentPartPr>
              <p14:xfrm>
                <a:off x="10126518" y="2463332"/>
                <a:ext cx="101160" cy="89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839E333-9306-6E22-9276-7D7518F91D8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117518" y="2454692"/>
                  <a:ext cx="118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7F3DFCF-53B6-A4BB-072D-ECA3387D0B38}"/>
                    </a:ext>
                  </a:extLst>
                </p14:cNvPr>
                <p14:cNvContentPartPr/>
                <p14:nvPr/>
              </p14:nvContentPartPr>
              <p14:xfrm>
                <a:off x="10252878" y="2459372"/>
                <a:ext cx="38520" cy="75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7F3DFCF-53B6-A4BB-072D-ECA3387D0B3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243878" y="2450372"/>
                  <a:ext cx="5616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CCB1BB3-7E8F-7BC8-8519-49DB8D0E799C}"/>
              </a:ext>
            </a:extLst>
          </p:cNvPr>
          <p:cNvGrpSpPr/>
          <p:nvPr/>
        </p:nvGrpSpPr>
        <p:grpSpPr>
          <a:xfrm>
            <a:off x="11287806" y="3854876"/>
            <a:ext cx="440280" cy="197280"/>
            <a:chOff x="10492278" y="2428412"/>
            <a:chExt cx="44028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EF1479F-5822-7C9C-EF83-D67EBCE872FE}"/>
                    </a:ext>
                  </a:extLst>
                </p14:cNvPr>
                <p14:cNvContentPartPr/>
                <p14:nvPr/>
              </p14:nvContentPartPr>
              <p14:xfrm>
                <a:off x="10547718" y="2469452"/>
                <a:ext cx="23760" cy="79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EF1479F-5822-7C9C-EF83-D67EBCE872F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538718" y="2460452"/>
                  <a:ext cx="41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10A76DB-D9ED-3F46-9237-F2575657AE64}"/>
                    </a:ext>
                  </a:extLst>
                </p14:cNvPr>
                <p14:cNvContentPartPr/>
                <p14:nvPr/>
              </p14:nvContentPartPr>
              <p14:xfrm>
                <a:off x="10492278" y="2428412"/>
                <a:ext cx="148320" cy="26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10A76DB-D9ED-3F46-9237-F2575657AE6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483278" y="2419412"/>
                  <a:ext cx="165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E2F57EF-1B55-3C58-DA18-23C1E0237422}"/>
                    </a:ext>
                  </a:extLst>
                </p14:cNvPr>
                <p14:cNvContentPartPr/>
                <p14:nvPr/>
              </p14:nvContentPartPr>
              <p14:xfrm>
                <a:off x="10665438" y="2437052"/>
                <a:ext cx="92160" cy="97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E2F57EF-1B55-3C58-DA18-23C1E0237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656438" y="2428052"/>
                  <a:ext cx="109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BAE82D0-70F5-2E81-36A7-47A199861EA7}"/>
                    </a:ext>
                  </a:extLst>
                </p14:cNvPr>
                <p14:cNvContentPartPr/>
                <p14:nvPr/>
              </p14:nvContentPartPr>
              <p14:xfrm>
                <a:off x="10850118" y="2551892"/>
                <a:ext cx="40320" cy="51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BAE82D0-70F5-2E81-36A7-47A199861EA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841478" y="2542892"/>
                  <a:ext cx="57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476176E-072B-34AF-6897-F086DEE01D83}"/>
                    </a:ext>
                  </a:extLst>
                </p14:cNvPr>
                <p14:cNvContentPartPr/>
                <p14:nvPr/>
              </p14:nvContentPartPr>
              <p14:xfrm>
                <a:off x="10888278" y="2568092"/>
                <a:ext cx="44280" cy="57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476176E-072B-34AF-6897-F086DEE01D8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879278" y="2559452"/>
                  <a:ext cx="6192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6607A294-625F-77A4-7200-9DA07B83B65A}"/>
                  </a:ext>
                </a:extLst>
              </p14:cNvPr>
              <p14:cNvContentPartPr/>
              <p14:nvPr/>
            </p14:nvContentPartPr>
            <p14:xfrm>
              <a:off x="784018" y="5261653"/>
              <a:ext cx="1318320" cy="2278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6607A294-625F-77A4-7200-9DA07B83B65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48018" y="5189653"/>
                <a:ext cx="138996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18968C1-0DAA-AE8D-612B-3017A60CF6E0}"/>
                  </a:ext>
                </a:extLst>
              </p14:cNvPr>
              <p14:cNvContentPartPr/>
              <p14:nvPr/>
            </p14:nvContentPartPr>
            <p14:xfrm>
              <a:off x="1873230" y="5379116"/>
              <a:ext cx="178200" cy="324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18968C1-0DAA-AE8D-612B-3017A60CF6E0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1837230" y="5307116"/>
                <a:ext cx="2498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42E43000-91EA-B3BA-C37B-C1F4D54EB8A5}"/>
                  </a:ext>
                </a:extLst>
              </p14:cNvPr>
              <p14:cNvContentPartPr/>
              <p14:nvPr/>
            </p14:nvContentPartPr>
            <p14:xfrm>
              <a:off x="2546862" y="2516468"/>
              <a:ext cx="295920" cy="867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42E43000-91EA-B3BA-C37B-C1F4D54EB8A5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510862" y="2444468"/>
                <a:ext cx="36756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326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EDB80-53AA-81EE-C5CC-15D50F0FB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6111742" cy="3864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F2C42-0142-C0EF-C309-7C436B299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3" y="3674310"/>
            <a:ext cx="5816338" cy="297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6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20</Words>
  <Application>Microsoft Office PowerPoint</Application>
  <PresentationFormat>Widescreen</PresentationFormat>
  <Paragraphs>8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BOLLA</dc:creator>
  <cp:lastModifiedBy>GIORGIA BARILE</cp:lastModifiedBy>
  <cp:revision>13</cp:revision>
  <dcterms:created xsi:type="dcterms:W3CDTF">2023-10-04T12:36:02Z</dcterms:created>
  <dcterms:modified xsi:type="dcterms:W3CDTF">2023-12-28T14:40:40Z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2023-10-04T13:16:48Z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761a1471-c320-4e77-a141-4015a3b40e6f</vt:lpwstr>
  </property>
  <property fmtid="{D5CDD505-2E9C-101B-9397-08002B2CF9AE}" pid="8" name="MSIP_Label_2ad0b24d-6422-44b0-b3de-abb3a9e8c81a_ContentBits">
    <vt:lpwstr>0</vt:lpwstr>
  </property>
</Properties>
</file>